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70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0" name="PlaceHolder 1"/>
          <p:cNvSpPr>
            <a:spLocks noGrp="1" noRot="1" noChangeAspect="1"/>
          </p:cNvSpPr>
          <p:nvPr>
            <p:ph type="sldImg"/>
          </p:nvPr>
        </p:nvSpPr>
        <p:spPr>
          <a:xfrm>
            <a:off x="0" y="812520"/>
            <a:ext cx="0" cy="0"/>
          </a:xfrm>
          <a:prstGeom prst="rect">
            <a:avLst/>
          </a:prstGeom>
          <a:noFill/>
          <a:ln w="0">
            <a:noFill/>
          </a:ln>
        </p:spPr>
        <p:txBody>
          <a:bodyPr lIns="0" tIns="0" rIns="0" bIns="0" anchor="ctr">
            <a:noAutofit/>
          </a:bodyPr>
          <a:lstStyle/>
          <a:p>
            <a:pPr algn="ctr"/>
            <a:r>
              <a:rPr lang="nl-NL" sz="4400" b="0" u="none" strike="noStrike">
                <a:solidFill>
                  <a:srgbClr val="000000"/>
                </a:solidFill>
                <a:effectLst/>
                <a:uFillTx/>
                <a:latin typeface="Arial"/>
              </a:rPr>
              <a:t>Klik om de dia te verplaatsen</a:t>
            </a:r>
          </a:p>
        </p:txBody>
      </p:sp>
      <p:sp>
        <p:nvSpPr>
          <p:cNvPr id="61"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buNone/>
            </a:pPr>
            <a:r>
              <a:rPr lang="nl-NL" sz="2000" b="0" u="none" strike="noStrike">
                <a:solidFill>
                  <a:srgbClr val="000000"/>
                </a:solidFill>
                <a:effectLst/>
                <a:uFillTx/>
                <a:latin typeface="Arial"/>
              </a:rPr>
              <a:t>Klik om de opmaak van de notities te bewerken</a:t>
            </a:r>
          </a:p>
        </p:txBody>
      </p:sp>
      <p:sp>
        <p:nvSpPr>
          <p:cNvPr id="62"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nl-NL" sz="1400" b="0" u="none" strike="noStrike">
                <a:solidFill>
                  <a:srgbClr val="000000"/>
                </a:solidFill>
                <a:effectLst/>
                <a:uFillTx/>
                <a:latin typeface="Times New Roman"/>
              </a:rPr>
              <a:t>&lt;koptekst&gt;</a:t>
            </a:r>
          </a:p>
        </p:txBody>
      </p:sp>
      <p:sp>
        <p:nvSpPr>
          <p:cNvPr id="63"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nl-NL" sz="1400" b="0" u="none" strike="noStrike">
                <a:solidFill>
                  <a:srgbClr val="000000"/>
                </a:solidFill>
                <a:effectLst/>
                <a:uFillTx/>
                <a:latin typeface="Times New Roman"/>
              </a:defRPr>
            </a:lvl1pPr>
          </a:lstStyle>
          <a:p>
            <a:pPr indent="0" algn="r">
              <a:buNone/>
            </a:pPr>
            <a:r>
              <a:rPr lang="nl-NL" sz="1400" b="0" u="none" strike="noStrike">
                <a:solidFill>
                  <a:srgbClr val="000000"/>
                </a:solidFill>
                <a:effectLst/>
                <a:uFillTx/>
                <a:latin typeface="Times New Roman"/>
              </a:rPr>
              <a:t>&lt;datum/tijd&gt;</a:t>
            </a:r>
          </a:p>
        </p:txBody>
      </p:sp>
      <p:sp>
        <p:nvSpPr>
          <p:cNvPr id="64"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nl-NL" sz="1400" b="0" u="none" strike="noStrike">
                <a:solidFill>
                  <a:srgbClr val="000000"/>
                </a:solidFill>
                <a:effectLst/>
                <a:uFillTx/>
                <a:latin typeface="Times New Roman"/>
              </a:defRPr>
            </a:lvl1pPr>
          </a:lstStyle>
          <a:p>
            <a:pPr indent="0">
              <a:buNone/>
            </a:pPr>
            <a:r>
              <a:rPr lang="nl-NL" sz="1400" b="0" u="none" strike="noStrike">
                <a:solidFill>
                  <a:srgbClr val="000000"/>
                </a:solidFill>
                <a:effectLst/>
                <a:uFillTx/>
                <a:latin typeface="Times New Roman"/>
              </a:rPr>
              <a:t>&lt;voettekst&gt;</a:t>
            </a:r>
          </a:p>
        </p:txBody>
      </p:sp>
      <p:sp>
        <p:nvSpPr>
          <p:cNvPr id="65"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nl-NL" sz="1400" b="0" u="none" strike="noStrike">
                <a:solidFill>
                  <a:srgbClr val="000000"/>
                </a:solidFill>
                <a:effectLst/>
                <a:uFillTx/>
                <a:latin typeface="Times New Roman"/>
              </a:defRPr>
            </a:lvl1pPr>
          </a:lstStyle>
          <a:p>
            <a:pPr indent="0" algn="r">
              <a:buNone/>
            </a:pPr>
            <a:fld id="{551B796F-CF6A-4362-8BCD-22835880AE27}" type="slidenum">
              <a:rPr lang="nl-NL" sz="1400" b="0" u="none" strike="noStrike">
                <a:solidFill>
                  <a:srgbClr val="000000"/>
                </a:solidFill>
                <a:effectLst/>
                <a:uFillTx/>
                <a:latin typeface="Times New Roman"/>
              </a:rPr>
              <a:t>‹nr.›</a:t>
            </a:fld>
            <a:endParaRPr lang="nl-NL"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noRot="1" noChangeAspect="1"/>
          </p:cNvSpPr>
          <p:nvPr>
            <p:ph type="sldImg"/>
          </p:nvPr>
        </p:nvSpPr>
        <p:spPr>
          <a:xfrm>
            <a:off x="685800" y="1143000"/>
            <a:ext cx="5484960" cy="3084840"/>
          </a:xfrm>
          <a:prstGeom prst="rect">
            <a:avLst/>
          </a:prstGeom>
          <a:ln w="0">
            <a:noFill/>
          </a:ln>
        </p:spPr>
      </p:sp>
      <p:sp>
        <p:nvSpPr>
          <p:cNvPr id="116" name="PlaceHolder 2"/>
          <p:cNvSpPr>
            <a:spLocks noGrp="1"/>
          </p:cNvSpPr>
          <p:nvPr>
            <p:ph type="body"/>
          </p:nvPr>
        </p:nvSpPr>
        <p:spPr>
          <a:xfrm>
            <a:off x="685800" y="4400640"/>
            <a:ext cx="5484960" cy="359892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Arial"/>
            </a:endParaRPr>
          </a:p>
        </p:txBody>
      </p:sp>
      <p:sp>
        <p:nvSpPr>
          <p:cNvPr id="117" name="PlaceHolder 3"/>
          <p:cNvSpPr>
            <a:spLocks noGrp="1"/>
          </p:cNvSpPr>
          <p:nvPr>
            <p:ph type="sldNum" idx="37"/>
          </p:nvPr>
        </p:nvSpPr>
        <p:spPr>
          <a:xfrm>
            <a:off x="3884760" y="8685360"/>
            <a:ext cx="2970360" cy="45720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u="none" strike="noStrike">
                <a:solidFill>
                  <a:schemeClr val="dk1"/>
                </a:solidFill>
                <a:effectLst/>
                <a:uFillTx/>
                <a:latin typeface="+mn-lt"/>
                <a:ea typeface="+mn-ea"/>
              </a:defRPr>
            </a:lvl1pPr>
          </a:lstStyle>
          <a:p>
            <a:pPr indent="0" algn="r" defTabSz="914400">
              <a:lnSpc>
                <a:spcPct val="100000"/>
              </a:lnSpc>
              <a:buNone/>
              <a:tabLst>
                <a:tab pos="0" algn="l"/>
              </a:tabLst>
            </a:pPr>
            <a:fld id="{C23A3903-0898-4E61-A461-9FE93AC1E995}" type="slidenum">
              <a:rPr lang="nl-NL" sz="1200" b="0" u="none" strike="noStrike">
                <a:solidFill>
                  <a:schemeClr val="dk1"/>
                </a:solidFill>
                <a:effectLst/>
                <a:uFillTx/>
                <a:latin typeface="+mn-lt"/>
                <a:ea typeface="+mn-ea"/>
              </a:rPr>
              <a:t>3</a:t>
            </a:fld>
            <a:endParaRPr lang="nl-NL" sz="12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PlaceHolder 1"/>
          <p:cNvSpPr>
            <a:spLocks noGrp="1" noRot="1" noChangeAspect="1"/>
          </p:cNvSpPr>
          <p:nvPr>
            <p:ph type="sldImg"/>
          </p:nvPr>
        </p:nvSpPr>
        <p:spPr>
          <a:xfrm>
            <a:off x="685800" y="1143000"/>
            <a:ext cx="5484960" cy="3084840"/>
          </a:xfrm>
          <a:prstGeom prst="rect">
            <a:avLst/>
          </a:prstGeom>
          <a:ln w="0">
            <a:noFill/>
          </a:ln>
        </p:spPr>
      </p:sp>
      <p:sp>
        <p:nvSpPr>
          <p:cNvPr id="119" name="PlaceHolder 2"/>
          <p:cNvSpPr>
            <a:spLocks noGrp="1"/>
          </p:cNvSpPr>
          <p:nvPr>
            <p:ph type="body"/>
          </p:nvPr>
        </p:nvSpPr>
        <p:spPr>
          <a:xfrm>
            <a:off x="685800" y="4400640"/>
            <a:ext cx="5484960" cy="359892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Arial"/>
            </a:endParaRPr>
          </a:p>
        </p:txBody>
      </p:sp>
      <p:sp>
        <p:nvSpPr>
          <p:cNvPr id="120" name="PlaceHolder 3"/>
          <p:cNvSpPr>
            <a:spLocks noGrp="1"/>
          </p:cNvSpPr>
          <p:nvPr>
            <p:ph type="sldNum" idx="38"/>
          </p:nvPr>
        </p:nvSpPr>
        <p:spPr>
          <a:xfrm>
            <a:off x="3884760" y="8685360"/>
            <a:ext cx="2970360" cy="45720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u="none" strike="noStrike">
                <a:solidFill>
                  <a:schemeClr val="dk1"/>
                </a:solidFill>
                <a:effectLst/>
                <a:uFillTx/>
                <a:latin typeface="+mn-lt"/>
                <a:ea typeface="+mn-ea"/>
              </a:defRPr>
            </a:lvl1pPr>
          </a:lstStyle>
          <a:p>
            <a:pPr indent="0" algn="r" defTabSz="914400">
              <a:lnSpc>
                <a:spcPct val="100000"/>
              </a:lnSpc>
              <a:buNone/>
              <a:tabLst>
                <a:tab pos="0" algn="l"/>
              </a:tabLst>
            </a:pPr>
            <a:fld id="{F62AA9F4-57D2-4BD0-AFA7-96545311C45A}" type="slidenum">
              <a:rPr lang="nl-NL" sz="1200" b="0" u="none" strike="noStrike">
                <a:solidFill>
                  <a:schemeClr val="dk1"/>
                </a:solidFill>
                <a:effectLst/>
                <a:uFillTx/>
                <a:latin typeface="+mn-lt"/>
                <a:ea typeface="+mn-ea"/>
              </a:rPr>
              <a:t>4</a:t>
            </a:fld>
            <a:endParaRPr lang="nl-NL" sz="1200" b="0" u="none" strike="noStrike">
              <a:solidFill>
                <a:srgbClr val="000000"/>
              </a:solidFill>
              <a:effectLst/>
              <a:uFillTx/>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PlaceHolder 1"/>
          <p:cNvSpPr>
            <a:spLocks noGrp="1" noRot="1" noChangeAspect="1"/>
          </p:cNvSpPr>
          <p:nvPr>
            <p:ph type="sldImg"/>
          </p:nvPr>
        </p:nvSpPr>
        <p:spPr>
          <a:xfrm>
            <a:off x="685800" y="1143000"/>
            <a:ext cx="5484960" cy="3084840"/>
          </a:xfrm>
          <a:prstGeom prst="rect">
            <a:avLst/>
          </a:prstGeom>
          <a:ln w="0">
            <a:noFill/>
          </a:ln>
        </p:spPr>
      </p:sp>
      <p:sp>
        <p:nvSpPr>
          <p:cNvPr id="122" name="PlaceHolder 2"/>
          <p:cNvSpPr>
            <a:spLocks noGrp="1"/>
          </p:cNvSpPr>
          <p:nvPr>
            <p:ph type="body"/>
          </p:nvPr>
        </p:nvSpPr>
        <p:spPr>
          <a:xfrm>
            <a:off x="685800" y="4400640"/>
            <a:ext cx="5484960" cy="359892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Arial"/>
            </a:endParaRPr>
          </a:p>
        </p:txBody>
      </p:sp>
      <p:sp>
        <p:nvSpPr>
          <p:cNvPr id="123" name="PlaceHolder 3"/>
          <p:cNvSpPr>
            <a:spLocks noGrp="1"/>
          </p:cNvSpPr>
          <p:nvPr>
            <p:ph type="sldNum" idx="39"/>
          </p:nvPr>
        </p:nvSpPr>
        <p:spPr>
          <a:xfrm>
            <a:off x="3884760" y="8685360"/>
            <a:ext cx="2970360" cy="45720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u="none" strike="noStrike">
                <a:solidFill>
                  <a:schemeClr val="dk1"/>
                </a:solidFill>
                <a:effectLst/>
                <a:uFillTx/>
                <a:latin typeface="+mn-lt"/>
                <a:ea typeface="+mn-ea"/>
              </a:defRPr>
            </a:lvl1pPr>
          </a:lstStyle>
          <a:p>
            <a:pPr indent="0" algn="r" defTabSz="914400">
              <a:lnSpc>
                <a:spcPct val="100000"/>
              </a:lnSpc>
              <a:buNone/>
              <a:tabLst>
                <a:tab pos="0" algn="l"/>
              </a:tabLst>
            </a:pPr>
            <a:fld id="{3B7191E2-5ED4-43B9-BD6D-A8567ED5F501}" type="slidenum">
              <a:rPr lang="nl-NL" sz="1200" b="0" u="none" strike="noStrike">
                <a:solidFill>
                  <a:schemeClr val="dk1"/>
                </a:solidFill>
                <a:effectLst/>
                <a:uFillTx/>
                <a:latin typeface="+mn-lt"/>
                <a:ea typeface="+mn-ea"/>
              </a:rPr>
              <a:t>5</a:t>
            </a:fld>
            <a:endParaRPr lang="nl-NL" sz="1200" b="0" u="none" strike="noStrike">
              <a:solidFill>
                <a:srgbClr val="000000"/>
              </a:solidFill>
              <a:effectLst/>
              <a:uFillTx/>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PlaceHolder 1"/>
          <p:cNvSpPr>
            <a:spLocks noGrp="1" noRot="1" noChangeAspect="1"/>
          </p:cNvSpPr>
          <p:nvPr>
            <p:ph type="sldImg"/>
          </p:nvPr>
        </p:nvSpPr>
        <p:spPr>
          <a:xfrm>
            <a:off x="685800" y="1143000"/>
            <a:ext cx="5484960" cy="3084840"/>
          </a:xfrm>
          <a:prstGeom prst="rect">
            <a:avLst/>
          </a:prstGeom>
          <a:ln w="0">
            <a:noFill/>
          </a:ln>
        </p:spPr>
      </p:sp>
      <p:sp>
        <p:nvSpPr>
          <p:cNvPr id="125" name="PlaceHolder 2"/>
          <p:cNvSpPr>
            <a:spLocks noGrp="1"/>
          </p:cNvSpPr>
          <p:nvPr>
            <p:ph type="body"/>
          </p:nvPr>
        </p:nvSpPr>
        <p:spPr>
          <a:xfrm>
            <a:off x="685800" y="4400640"/>
            <a:ext cx="5484960" cy="359892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Arial"/>
            </a:endParaRPr>
          </a:p>
        </p:txBody>
      </p:sp>
      <p:sp>
        <p:nvSpPr>
          <p:cNvPr id="126" name="PlaceHolder 3"/>
          <p:cNvSpPr>
            <a:spLocks noGrp="1"/>
          </p:cNvSpPr>
          <p:nvPr>
            <p:ph type="sldNum" idx="40"/>
          </p:nvPr>
        </p:nvSpPr>
        <p:spPr>
          <a:xfrm>
            <a:off x="3884760" y="8685360"/>
            <a:ext cx="2970360" cy="45720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u="none" strike="noStrike">
                <a:solidFill>
                  <a:schemeClr val="dk1"/>
                </a:solidFill>
                <a:effectLst/>
                <a:uFillTx/>
                <a:latin typeface="+mn-lt"/>
                <a:ea typeface="+mn-ea"/>
              </a:defRPr>
            </a:lvl1pPr>
          </a:lstStyle>
          <a:p>
            <a:pPr indent="0" algn="r" defTabSz="914400">
              <a:lnSpc>
                <a:spcPct val="100000"/>
              </a:lnSpc>
              <a:buNone/>
              <a:tabLst>
                <a:tab pos="0" algn="l"/>
              </a:tabLst>
            </a:pPr>
            <a:fld id="{2D207ACA-BC24-44E5-BBA5-6DBD394928F5}" type="slidenum">
              <a:rPr lang="nl-NL" sz="1200" b="0" u="none" strike="noStrike">
                <a:solidFill>
                  <a:schemeClr val="dk1"/>
                </a:solidFill>
                <a:effectLst/>
                <a:uFillTx/>
                <a:latin typeface="+mn-lt"/>
                <a:ea typeface="+mn-ea"/>
              </a:rPr>
              <a:t>6</a:t>
            </a:fld>
            <a:endParaRPr lang="nl-NL" sz="1200" b="0" u="none" strike="noStrike">
              <a:solidFill>
                <a:srgbClr val="000000"/>
              </a:solidFill>
              <a:effectLst/>
              <a:uFillTx/>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ceHolder 1"/>
          <p:cNvSpPr>
            <a:spLocks noGrp="1" noRot="1" noChangeAspect="1"/>
          </p:cNvSpPr>
          <p:nvPr>
            <p:ph type="sldImg"/>
          </p:nvPr>
        </p:nvSpPr>
        <p:spPr>
          <a:xfrm>
            <a:off x="685800" y="1143000"/>
            <a:ext cx="5484960" cy="3084840"/>
          </a:xfrm>
          <a:prstGeom prst="rect">
            <a:avLst/>
          </a:prstGeom>
          <a:ln w="0">
            <a:noFill/>
          </a:ln>
        </p:spPr>
      </p:sp>
      <p:sp>
        <p:nvSpPr>
          <p:cNvPr id="128" name="PlaceHolder 2"/>
          <p:cNvSpPr>
            <a:spLocks noGrp="1"/>
          </p:cNvSpPr>
          <p:nvPr>
            <p:ph type="body"/>
          </p:nvPr>
        </p:nvSpPr>
        <p:spPr>
          <a:xfrm>
            <a:off x="685800" y="4400640"/>
            <a:ext cx="5484960" cy="359892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Arial"/>
            </a:endParaRPr>
          </a:p>
        </p:txBody>
      </p:sp>
      <p:sp>
        <p:nvSpPr>
          <p:cNvPr id="129" name="PlaceHolder 3"/>
          <p:cNvSpPr>
            <a:spLocks noGrp="1"/>
          </p:cNvSpPr>
          <p:nvPr>
            <p:ph type="sldNum" idx="41"/>
          </p:nvPr>
        </p:nvSpPr>
        <p:spPr>
          <a:xfrm>
            <a:off x="3884760" y="8685360"/>
            <a:ext cx="2970360" cy="45720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u="none" strike="noStrike">
                <a:solidFill>
                  <a:schemeClr val="dk1"/>
                </a:solidFill>
                <a:effectLst/>
                <a:uFillTx/>
                <a:latin typeface="+mn-lt"/>
                <a:ea typeface="+mn-ea"/>
              </a:defRPr>
            </a:lvl1pPr>
          </a:lstStyle>
          <a:p>
            <a:pPr indent="0" algn="r" defTabSz="914400">
              <a:lnSpc>
                <a:spcPct val="100000"/>
              </a:lnSpc>
              <a:buNone/>
              <a:tabLst>
                <a:tab pos="0" algn="l"/>
              </a:tabLst>
            </a:pPr>
            <a:fld id="{22518922-5C36-4EB0-BB76-257E09408828}" type="slidenum">
              <a:rPr lang="nl-NL" sz="1200" b="0" u="none" strike="noStrike">
                <a:solidFill>
                  <a:schemeClr val="dk1"/>
                </a:solidFill>
                <a:effectLst/>
                <a:uFillTx/>
                <a:latin typeface="+mn-lt"/>
                <a:ea typeface="+mn-ea"/>
              </a:rPr>
              <a:t>7</a:t>
            </a:fld>
            <a:endParaRPr lang="nl-NL" sz="1200" b="0" u="none" strike="noStrike">
              <a:solidFill>
                <a:srgbClr val="000000"/>
              </a:solidFill>
              <a:effectLst/>
              <a:uFillTx/>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PlaceHolder 1"/>
          <p:cNvSpPr>
            <a:spLocks noGrp="1" noRot="1" noChangeAspect="1"/>
          </p:cNvSpPr>
          <p:nvPr>
            <p:ph type="sldImg"/>
          </p:nvPr>
        </p:nvSpPr>
        <p:spPr>
          <a:xfrm>
            <a:off x="685800" y="1143000"/>
            <a:ext cx="5484960" cy="3084840"/>
          </a:xfrm>
          <a:prstGeom prst="rect">
            <a:avLst/>
          </a:prstGeom>
          <a:ln w="0">
            <a:noFill/>
          </a:ln>
        </p:spPr>
      </p:sp>
      <p:sp>
        <p:nvSpPr>
          <p:cNvPr id="131" name="PlaceHolder 2"/>
          <p:cNvSpPr>
            <a:spLocks noGrp="1"/>
          </p:cNvSpPr>
          <p:nvPr>
            <p:ph type="body"/>
          </p:nvPr>
        </p:nvSpPr>
        <p:spPr>
          <a:xfrm>
            <a:off x="685800" y="4400640"/>
            <a:ext cx="5484960" cy="359892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Arial"/>
            </a:endParaRPr>
          </a:p>
        </p:txBody>
      </p:sp>
      <p:sp>
        <p:nvSpPr>
          <p:cNvPr id="132" name="PlaceHolder 3"/>
          <p:cNvSpPr>
            <a:spLocks noGrp="1"/>
          </p:cNvSpPr>
          <p:nvPr>
            <p:ph type="sldNum" idx="42"/>
          </p:nvPr>
        </p:nvSpPr>
        <p:spPr>
          <a:xfrm>
            <a:off x="3884760" y="8685360"/>
            <a:ext cx="2970360" cy="45720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u="none" strike="noStrike">
                <a:solidFill>
                  <a:schemeClr val="dk1"/>
                </a:solidFill>
                <a:effectLst/>
                <a:uFillTx/>
                <a:latin typeface="+mn-lt"/>
                <a:ea typeface="+mn-ea"/>
              </a:defRPr>
            </a:lvl1pPr>
          </a:lstStyle>
          <a:p>
            <a:pPr indent="0" algn="r" defTabSz="914400">
              <a:lnSpc>
                <a:spcPct val="100000"/>
              </a:lnSpc>
              <a:buNone/>
              <a:tabLst>
                <a:tab pos="0" algn="l"/>
              </a:tabLst>
            </a:pPr>
            <a:fld id="{3D5FAB06-03C6-45E4-9D79-C3A6FCDE4574}" type="slidenum">
              <a:rPr lang="nl-NL" sz="1200" b="0" u="none" strike="noStrike">
                <a:solidFill>
                  <a:schemeClr val="dk1"/>
                </a:solidFill>
                <a:effectLst/>
                <a:uFillTx/>
                <a:latin typeface="+mn-lt"/>
                <a:ea typeface="+mn-ea"/>
              </a:rPr>
              <a:t>8</a:t>
            </a:fld>
            <a:endParaRPr lang="nl-NL" sz="1200" b="0" u="none" strike="noStrike">
              <a:solidFill>
                <a:srgbClr val="000000"/>
              </a:solidFill>
              <a:effectLst/>
              <a:uFillTx/>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PlaceHolder 1"/>
          <p:cNvSpPr>
            <a:spLocks noGrp="1" noRot="1" noChangeAspect="1"/>
          </p:cNvSpPr>
          <p:nvPr>
            <p:ph type="sldImg"/>
          </p:nvPr>
        </p:nvSpPr>
        <p:spPr>
          <a:xfrm>
            <a:off x="685800" y="1143000"/>
            <a:ext cx="5484960" cy="3084840"/>
          </a:xfrm>
          <a:prstGeom prst="rect">
            <a:avLst/>
          </a:prstGeom>
          <a:ln w="0">
            <a:noFill/>
          </a:ln>
        </p:spPr>
      </p:sp>
      <p:sp>
        <p:nvSpPr>
          <p:cNvPr id="134" name="PlaceHolder 2"/>
          <p:cNvSpPr>
            <a:spLocks noGrp="1"/>
          </p:cNvSpPr>
          <p:nvPr>
            <p:ph type="body"/>
          </p:nvPr>
        </p:nvSpPr>
        <p:spPr>
          <a:xfrm>
            <a:off x="685800" y="4400640"/>
            <a:ext cx="5484960" cy="359892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Arial"/>
            </a:endParaRPr>
          </a:p>
        </p:txBody>
      </p:sp>
      <p:sp>
        <p:nvSpPr>
          <p:cNvPr id="135" name="PlaceHolder 3"/>
          <p:cNvSpPr>
            <a:spLocks noGrp="1"/>
          </p:cNvSpPr>
          <p:nvPr>
            <p:ph type="sldNum" idx="43"/>
          </p:nvPr>
        </p:nvSpPr>
        <p:spPr>
          <a:xfrm>
            <a:off x="3884760" y="8685360"/>
            <a:ext cx="2970360" cy="45720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u="none" strike="noStrike">
                <a:solidFill>
                  <a:schemeClr val="dk1"/>
                </a:solidFill>
                <a:effectLst/>
                <a:uFillTx/>
                <a:latin typeface="+mn-lt"/>
                <a:ea typeface="+mn-ea"/>
              </a:defRPr>
            </a:lvl1pPr>
          </a:lstStyle>
          <a:p>
            <a:pPr indent="0" algn="r" defTabSz="914400">
              <a:lnSpc>
                <a:spcPct val="100000"/>
              </a:lnSpc>
              <a:buNone/>
              <a:tabLst>
                <a:tab pos="0" algn="l"/>
              </a:tabLst>
            </a:pPr>
            <a:fld id="{AEABC8FD-032A-4E44-8D24-B53A74A992C0}" type="slidenum">
              <a:rPr lang="nl-NL" sz="1200" b="0" u="none" strike="noStrike">
                <a:solidFill>
                  <a:schemeClr val="dk1"/>
                </a:solidFill>
                <a:effectLst/>
                <a:uFillTx/>
                <a:latin typeface="+mn-lt"/>
                <a:ea typeface="+mn-ea"/>
              </a:rPr>
              <a:t>9</a:t>
            </a:fld>
            <a:endParaRPr lang="nl-NL" sz="1200" b="0" u="none" strike="noStrike">
              <a:solidFill>
                <a:srgbClr val="000000"/>
              </a:solidFill>
              <a:effectLst/>
              <a:uFillTx/>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8724960" y="365040"/>
            <a:ext cx="2627640" cy="5810400"/>
          </a:xfrm>
          <a:prstGeom prst="rect">
            <a:avLst/>
          </a:prstGeom>
          <a:noFill/>
          <a:ln w="0">
            <a:noFill/>
          </a:ln>
        </p:spPr>
        <p:txBody>
          <a:bodyPr vert="eaVert"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Calibri Light"/>
              </a:rPr>
              <a:t>Klik om stijl te bewerken</a:t>
            </a:r>
            <a:endParaRPr lang="nl-NL" sz="4400" b="0" u="none" strike="noStrike">
              <a:solidFill>
                <a:srgbClr val="000000"/>
              </a:solidFill>
              <a:effectLst/>
              <a:uFillTx/>
              <a:latin typeface="Arial"/>
            </a:endParaRPr>
          </a:p>
        </p:txBody>
      </p:sp>
      <p:sp>
        <p:nvSpPr>
          <p:cNvPr id="3" name="PlaceHolder 2"/>
          <p:cNvSpPr>
            <a:spLocks noGrp="1"/>
          </p:cNvSpPr>
          <p:nvPr>
            <p:ph type="body"/>
          </p:nvPr>
        </p:nvSpPr>
        <p:spPr>
          <a:xfrm>
            <a:off x="838080" y="365040"/>
            <a:ext cx="7732800" cy="581040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000000"/>
              </a:buClr>
              <a:buFont typeface="Arial"/>
              <a:buChar char="•"/>
            </a:pPr>
            <a:r>
              <a:rPr lang="nl-NL" sz="2800" b="0" u="none" strike="noStrike">
                <a:solidFill>
                  <a:schemeClr val="dk1"/>
                </a:solidFill>
                <a:effectLst/>
                <a:uFillTx/>
                <a:latin typeface="Calibri"/>
              </a:rPr>
              <a:t>Klikken om de tekststijl van het model te bewerken</a:t>
            </a:r>
            <a:endParaRPr lang="nl-N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nl-NL" sz="2400" b="0" u="none" strike="noStrike">
                <a:solidFill>
                  <a:schemeClr val="dk1"/>
                </a:solidFill>
                <a:effectLst/>
                <a:uFillTx/>
                <a:latin typeface="Calibri"/>
              </a:rPr>
              <a:t>Tweede niveau</a:t>
            </a:r>
            <a:endParaRPr lang="nl-N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nl-NL" sz="2000" b="0" u="none" strike="noStrike">
                <a:solidFill>
                  <a:schemeClr val="dk1"/>
                </a:solidFill>
                <a:effectLst/>
                <a:uFillTx/>
                <a:latin typeface="Calibri"/>
              </a:rPr>
              <a:t>Derde niveau</a:t>
            </a:r>
            <a:endParaRPr lang="nl-N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Vierde niveau</a:t>
            </a:r>
            <a:endParaRPr lang="nl-N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Vijfde niveau</a:t>
            </a:r>
            <a:endParaRPr lang="nl-NL" sz="1800" b="0" u="none" strike="noStrike">
              <a:solidFill>
                <a:srgbClr val="000000"/>
              </a:solidFill>
              <a:effectLst/>
              <a:uFillTx/>
              <a:latin typeface="Arial"/>
            </a:endParaRPr>
          </a:p>
        </p:txBody>
      </p:sp>
      <p:sp>
        <p:nvSpPr>
          <p:cNvPr id="4" name="PlaceHolder 3"/>
          <p:cNvSpPr>
            <a:spLocks noGrp="1"/>
          </p:cNvSpPr>
          <p:nvPr>
            <p:ph type="dt" idx="1"/>
          </p:nvPr>
        </p:nvSpPr>
        <p:spPr>
          <a:xfrm>
            <a:off x="838080" y="6356520"/>
            <a:ext cx="2741760" cy="36360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nl-NL" sz="1200" b="0" u="none" strike="noStrike">
                <a:solidFill>
                  <a:schemeClr val="dk1">
                    <a:tint val="75000"/>
                  </a:schemeClr>
                </a:solidFill>
                <a:effectLst/>
                <a:uFillTx/>
                <a:latin typeface="Calibri"/>
              </a:rPr>
              <a:t>&lt;datum/tijd&gt;</a:t>
            </a:r>
            <a:endParaRPr lang="nl-NL" sz="1200" b="0" u="none" strike="noStrike">
              <a:solidFill>
                <a:srgbClr val="000000"/>
              </a:solidFill>
              <a:effectLst/>
              <a:uFillTx/>
              <a:latin typeface="Times New Roman"/>
            </a:endParaRPr>
          </a:p>
        </p:txBody>
      </p:sp>
      <p:sp>
        <p:nvSpPr>
          <p:cNvPr id="5" name="PlaceHolder 4"/>
          <p:cNvSpPr>
            <a:spLocks noGrp="1"/>
          </p:cNvSpPr>
          <p:nvPr>
            <p:ph type="ftr" idx="2"/>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&lt;voettekst&gt;</a:t>
            </a:r>
          </a:p>
        </p:txBody>
      </p:sp>
      <p:sp>
        <p:nvSpPr>
          <p:cNvPr id="6" name="PlaceHolder 5"/>
          <p:cNvSpPr>
            <a:spLocks noGrp="1"/>
          </p:cNvSpPr>
          <p:nvPr>
            <p:ph type="sldNum" idx="3"/>
          </p:nvPr>
        </p:nvSpPr>
        <p:spPr>
          <a:xfrm>
            <a:off x="8610480" y="6356520"/>
            <a:ext cx="2741760" cy="36360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1B0C1171-322A-4222-8A80-61F888A7F257}" type="slidenum">
              <a:rPr lang="nl-NL" sz="1200" b="0" u="none" strike="noStrike">
                <a:solidFill>
                  <a:schemeClr val="dk1">
                    <a:tint val="75000"/>
                  </a:schemeClr>
                </a:solidFill>
                <a:effectLst/>
                <a:uFillTx/>
                <a:latin typeface="Calibri"/>
              </a:rPr>
              <a:t>‹nr.›</a:t>
            </a:fld>
            <a:endParaRPr lang="nl-NL" sz="1200" b="0" u="none" strike="noStrike">
              <a:solidFill>
                <a:srgbClr val="000000"/>
              </a:solidFill>
              <a:effectLst/>
              <a:uFillTx/>
              <a:latin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416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Calibri Light"/>
              </a:rPr>
              <a:t>Klik om stijl te bewerken</a:t>
            </a:r>
            <a:endParaRPr lang="nl-NL" sz="4400" b="0" u="none" strike="noStrike">
              <a:solidFill>
                <a:srgbClr val="000000"/>
              </a:solidFill>
              <a:effectLst/>
              <a:uFillTx/>
              <a:latin typeface="Arial"/>
            </a:endParaRPr>
          </a:p>
        </p:txBody>
      </p:sp>
      <p:sp>
        <p:nvSpPr>
          <p:cNvPr id="8" name="PlaceHolder 2"/>
          <p:cNvSpPr>
            <a:spLocks noGrp="1"/>
          </p:cNvSpPr>
          <p:nvPr>
            <p:ph type="body"/>
          </p:nvPr>
        </p:nvSpPr>
        <p:spPr>
          <a:xfrm>
            <a:off x="838080" y="1825560"/>
            <a:ext cx="10514160" cy="434988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nl-NL" sz="2800" b="0" u="none" strike="noStrike">
                <a:solidFill>
                  <a:schemeClr val="dk1"/>
                </a:solidFill>
                <a:effectLst/>
                <a:uFillTx/>
                <a:latin typeface="Calibri"/>
              </a:rPr>
              <a:t>Klikken om de tekststijl van het model te bewerken</a:t>
            </a:r>
            <a:endParaRPr lang="nl-N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nl-NL" sz="2400" b="0" u="none" strike="noStrike">
                <a:solidFill>
                  <a:schemeClr val="dk1"/>
                </a:solidFill>
                <a:effectLst/>
                <a:uFillTx/>
                <a:latin typeface="Calibri"/>
              </a:rPr>
              <a:t>Tweede niveau</a:t>
            </a:r>
            <a:endParaRPr lang="nl-N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nl-NL" sz="2000" b="0" u="none" strike="noStrike">
                <a:solidFill>
                  <a:schemeClr val="dk1"/>
                </a:solidFill>
                <a:effectLst/>
                <a:uFillTx/>
                <a:latin typeface="Calibri"/>
              </a:rPr>
              <a:t>Derde niveau</a:t>
            </a:r>
            <a:endParaRPr lang="nl-N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Vierde niveau</a:t>
            </a:r>
            <a:endParaRPr lang="nl-N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Vijfde niveau</a:t>
            </a:r>
            <a:endParaRPr lang="nl-NL" sz="1800" b="0" u="none" strike="noStrike">
              <a:solidFill>
                <a:srgbClr val="000000"/>
              </a:solidFill>
              <a:effectLst/>
              <a:uFillTx/>
              <a:latin typeface="Arial"/>
            </a:endParaRPr>
          </a:p>
        </p:txBody>
      </p:sp>
      <p:sp>
        <p:nvSpPr>
          <p:cNvPr id="9" name="PlaceHolder 3"/>
          <p:cNvSpPr>
            <a:spLocks noGrp="1"/>
          </p:cNvSpPr>
          <p:nvPr>
            <p:ph type="dt" idx="4"/>
          </p:nvPr>
        </p:nvSpPr>
        <p:spPr>
          <a:xfrm>
            <a:off x="838080" y="6356520"/>
            <a:ext cx="2741760" cy="36360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nl-NL" sz="1200" b="0" u="none" strike="noStrike">
                <a:solidFill>
                  <a:schemeClr val="dk1">
                    <a:tint val="75000"/>
                  </a:schemeClr>
                </a:solidFill>
                <a:effectLst/>
                <a:uFillTx/>
                <a:latin typeface="Calibri"/>
              </a:rPr>
              <a:t>&lt;datum/tijd&gt;</a:t>
            </a:r>
            <a:endParaRPr lang="nl-NL" sz="1200" b="0" u="none" strike="noStrike">
              <a:solidFill>
                <a:srgbClr val="000000"/>
              </a:solidFill>
              <a:effectLst/>
              <a:uFillTx/>
              <a:latin typeface="Times New Roman"/>
            </a:endParaRPr>
          </a:p>
        </p:txBody>
      </p:sp>
      <p:sp>
        <p:nvSpPr>
          <p:cNvPr id="10" name="PlaceHolder 4"/>
          <p:cNvSpPr>
            <a:spLocks noGrp="1"/>
          </p:cNvSpPr>
          <p:nvPr>
            <p:ph type="ftr" idx="5"/>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&lt;voettekst&gt;</a:t>
            </a:r>
          </a:p>
        </p:txBody>
      </p:sp>
      <p:sp>
        <p:nvSpPr>
          <p:cNvPr id="11" name="PlaceHolder 5"/>
          <p:cNvSpPr>
            <a:spLocks noGrp="1"/>
          </p:cNvSpPr>
          <p:nvPr>
            <p:ph type="sldNum" idx="6"/>
          </p:nvPr>
        </p:nvSpPr>
        <p:spPr>
          <a:xfrm>
            <a:off x="8610480" y="6356520"/>
            <a:ext cx="2741760" cy="36360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85A00FA4-3236-4B02-A874-84F082571AC6}" type="slidenum">
              <a:rPr lang="nl-NL" sz="1200" b="0" u="none" strike="noStrike">
                <a:solidFill>
                  <a:schemeClr val="dk1">
                    <a:tint val="75000"/>
                  </a:schemeClr>
                </a:solidFill>
                <a:effectLst/>
                <a:uFillTx/>
                <a:latin typeface="Calibri"/>
              </a:rPr>
              <a:t>‹nr.›</a:t>
            </a:fld>
            <a:endParaRPr lang="nl-NL" sz="12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Sectiekop">
    <p:bg>
      <p:bgPr>
        <a:solidFill>
          <a:srgbClr val="FFFFFF"/>
        </a:solidFill>
        <a:effectLst/>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831960" y="1709640"/>
            <a:ext cx="10514160" cy="2851200"/>
          </a:xfrm>
          <a:prstGeom prst="rect">
            <a:avLst/>
          </a:prstGeom>
          <a:noFill/>
          <a:ln w="0">
            <a:noFill/>
          </a:ln>
        </p:spPr>
        <p:txBody>
          <a:bodyPr lIns="91440" tIns="45720" rIns="91440" bIns="45720" anchor="b">
            <a:noAutofit/>
          </a:bodyPr>
          <a:lstStyle/>
          <a:p>
            <a:pPr indent="0" defTabSz="914400">
              <a:lnSpc>
                <a:spcPct val="90000"/>
              </a:lnSpc>
              <a:buNone/>
              <a:tabLst>
                <a:tab pos="0" algn="l"/>
              </a:tabLst>
            </a:pPr>
            <a:r>
              <a:rPr lang="nl-NL" sz="6000" b="0" u="none" strike="noStrike">
                <a:solidFill>
                  <a:schemeClr val="dk1"/>
                </a:solidFill>
                <a:effectLst/>
                <a:uFillTx/>
                <a:latin typeface="Calibri Light"/>
              </a:rPr>
              <a:t>Klik om stijl te bewerken</a:t>
            </a:r>
            <a:endParaRPr lang="nl-NL" sz="6000" b="0" u="none" strike="noStrike">
              <a:solidFill>
                <a:srgbClr val="000000"/>
              </a:solidFill>
              <a:effectLst/>
              <a:uFillTx/>
              <a:latin typeface="Arial"/>
            </a:endParaRPr>
          </a:p>
        </p:txBody>
      </p:sp>
      <p:sp>
        <p:nvSpPr>
          <p:cNvPr id="13" name="PlaceHolder 2"/>
          <p:cNvSpPr>
            <a:spLocks noGrp="1"/>
          </p:cNvSpPr>
          <p:nvPr>
            <p:ph type="body"/>
          </p:nvPr>
        </p:nvSpPr>
        <p:spPr>
          <a:xfrm>
            <a:off x="831960" y="4589640"/>
            <a:ext cx="10514160" cy="149868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nl-NL" sz="2400" b="0" u="none" strike="noStrike">
                <a:solidFill>
                  <a:schemeClr val="dk1">
                    <a:tint val="75000"/>
                  </a:schemeClr>
                </a:solidFill>
                <a:effectLst/>
                <a:uFillTx/>
                <a:latin typeface="Calibri"/>
              </a:rPr>
              <a:t>Klikken om de tekststijl van het model te bewerken</a:t>
            </a:r>
            <a:endParaRPr lang="nl-NL" sz="2400" b="0" u="none" strike="noStrike">
              <a:solidFill>
                <a:srgbClr val="000000"/>
              </a:solidFill>
              <a:effectLst/>
              <a:uFillTx/>
              <a:latin typeface="Arial"/>
            </a:endParaRPr>
          </a:p>
        </p:txBody>
      </p:sp>
      <p:sp>
        <p:nvSpPr>
          <p:cNvPr id="14" name="PlaceHolder 3"/>
          <p:cNvSpPr>
            <a:spLocks noGrp="1"/>
          </p:cNvSpPr>
          <p:nvPr>
            <p:ph type="dt" idx="7"/>
          </p:nvPr>
        </p:nvSpPr>
        <p:spPr>
          <a:xfrm>
            <a:off x="838080" y="6356520"/>
            <a:ext cx="2741760" cy="36360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nl-NL" sz="1200" b="0" u="none" strike="noStrike">
                <a:solidFill>
                  <a:schemeClr val="dk1">
                    <a:tint val="75000"/>
                  </a:schemeClr>
                </a:solidFill>
                <a:effectLst/>
                <a:uFillTx/>
                <a:latin typeface="Calibri"/>
              </a:rPr>
              <a:t>&lt;datum/tijd&gt;</a:t>
            </a:r>
            <a:endParaRPr lang="nl-NL" sz="1200" b="0" u="none" strike="noStrike">
              <a:solidFill>
                <a:srgbClr val="000000"/>
              </a:solidFill>
              <a:effectLst/>
              <a:uFillTx/>
              <a:latin typeface="Times New Roman"/>
            </a:endParaRPr>
          </a:p>
        </p:txBody>
      </p:sp>
      <p:sp>
        <p:nvSpPr>
          <p:cNvPr id="15" name="PlaceHolder 4"/>
          <p:cNvSpPr>
            <a:spLocks noGrp="1"/>
          </p:cNvSpPr>
          <p:nvPr>
            <p:ph type="ftr" idx="8"/>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&lt;voettekst&gt;</a:t>
            </a:r>
          </a:p>
        </p:txBody>
      </p:sp>
      <p:sp>
        <p:nvSpPr>
          <p:cNvPr id="16" name="PlaceHolder 5"/>
          <p:cNvSpPr>
            <a:spLocks noGrp="1"/>
          </p:cNvSpPr>
          <p:nvPr>
            <p:ph type="sldNum" idx="9"/>
          </p:nvPr>
        </p:nvSpPr>
        <p:spPr>
          <a:xfrm>
            <a:off x="8610480" y="6356520"/>
            <a:ext cx="2741760" cy="36360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90FAAA55-6FB5-4F81-B6FC-53BD8847535E}" type="slidenum">
              <a:rPr lang="nl-NL" sz="1200" b="0" u="none" strike="noStrike">
                <a:solidFill>
                  <a:schemeClr val="dk1">
                    <a:tint val="75000"/>
                  </a:schemeClr>
                </a:solidFill>
                <a:effectLst/>
                <a:uFillTx/>
                <a:latin typeface="Calibri"/>
              </a:rPr>
              <a:t>‹nr.›</a:t>
            </a:fld>
            <a:endParaRPr lang="nl-NL" sz="1200" b="0" u="none" strike="noStrike">
              <a:solidFill>
                <a:srgbClr val="000000"/>
              </a:solidFill>
              <a:effectLst/>
              <a:uFillTx/>
              <a:latin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bg>
      <p:bgPr>
        <a:solidFill>
          <a:srgbClr val="FFFFFF"/>
        </a:solidFill>
        <a:effectLst/>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838080" y="365040"/>
            <a:ext cx="1051416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Calibri Light"/>
              </a:rPr>
              <a:t>Klik om stijl te bewerken</a:t>
            </a:r>
            <a:endParaRPr lang="nl-NL" sz="4400" b="0" u="none" strike="noStrike">
              <a:solidFill>
                <a:srgbClr val="000000"/>
              </a:solidFill>
              <a:effectLst/>
              <a:uFillTx/>
              <a:latin typeface="Arial"/>
            </a:endParaRPr>
          </a:p>
        </p:txBody>
      </p:sp>
      <p:sp>
        <p:nvSpPr>
          <p:cNvPr id="18" name="PlaceHolder 2"/>
          <p:cNvSpPr>
            <a:spLocks noGrp="1"/>
          </p:cNvSpPr>
          <p:nvPr>
            <p:ph type="body"/>
          </p:nvPr>
        </p:nvSpPr>
        <p:spPr>
          <a:xfrm>
            <a:off x="838080" y="1825560"/>
            <a:ext cx="5180040" cy="434988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nl-NL" sz="2800" b="0" u="none" strike="noStrike">
                <a:solidFill>
                  <a:schemeClr val="dk1"/>
                </a:solidFill>
                <a:effectLst/>
                <a:uFillTx/>
                <a:latin typeface="Calibri"/>
              </a:rPr>
              <a:t>Klikken om de tekststijl van het model te bewerken</a:t>
            </a:r>
            <a:endParaRPr lang="nl-N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nl-NL" sz="2400" b="0" u="none" strike="noStrike">
                <a:solidFill>
                  <a:schemeClr val="dk1"/>
                </a:solidFill>
                <a:effectLst/>
                <a:uFillTx/>
                <a:latin typeface="Calibri"/>
              </a:rPr>
              <a:t>Tweede niveau</a:t>
            </a:r>
            <a:endParaRPr lang="nl-N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nl-NL" sz="2000" b="0" u="none" strike="noStrike">
                <a:solidFill>
                  <a:schemeClr val="dk1"/>
                </a:solidFill>
                <a:effectLst/>
                <a:uFillTx/>
                <a:latin typeface="Calibri"/>
              </a:rPr>
              <a:t>Derde niveau</a:t>
            </a:r>
            <a:endParaRPr lang="nl-N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Vierde niveau</a:t>
            </a:r>
            <a:endParaRPr lang="nl-N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Vijfde niveau</a:t>
            </a:r>
            <a:endParaRPr lang="nl-NL" sz="1800" b="0" u="none" strike="noStrike">
              <a:solidFill>
                <a:srgbClr val="000000"/>
              </a:solidFill>
              <a:effectLst/>
              <a:uFillTx/>
              <a:latin typeface="Arial"/>
            </a:endParaRPr>
          </a:p>
        </p:txBody>
      </p:sp>
      <p:sp>
        <p:nvSpPr>
          <p:cNvPr id="19" name="PlaceHolder 3"/>
          <p:cNvSpPr>
            <a:spLocks noGrp="1"/>
          </p:cNvSpPr>
          <p:nvPr>
            <p:ph type="body"/>
          </p:nvPr>
        </p:nvSpPr>
        <p:spPr>
          <a:xfrm>
            <a:off x="6172200" y="1825560"/>
            <a:ext cx="5180040" cy="434988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nl-NL" sz="2800" b="0" u="none" strike="noStrike">
                <a:solidFill>
                  <a:schemeClr val="dk1"/>
                </a:solidFill>
                <a:effectLst/>
                <a:uFillTx/>
                <a:latin typeface="Calibri"/>
              </a:rPr>
              <a:t>Klikken om de tekststijl van het model te bewerken</a:t>
            </a:r>
            <a:endParaRPr lang="nl-N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nl-NL" sz="2400" b="0" u="none" strike="noStrike">
                <a:solidFill>
                  <a:schemeClr val="dk1"/>
                </a:solidFill>
                <a:effectLst/>
                <a:uFillTx/>
                <a:latin typeface="Calibri"/>
              </a:rPr>
              <a:t>Tweede niveau</a:t>
            </a:r>
            <a:endParaRPr lang="nl-N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nl-NL" sz="2000" b="0" u="none" strike="noStrike">
                <a:solidFill>
                  <a:schemeClr val="dk1"/>
                </a:solidFill>
                <a:effectLst/>
                <a:uFillTx/>
                <a:latin typeface="Calibri"/>
              </a:rPr>
              <a:t>Derde niveau</a:t>
            </a:r>
            <a:endParaRPr lang="nl-N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Vierde niveau</a:t>
            </a:r>
            <a:endParaRPr lang="nl-N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Vijfde niveau</a:t>
            </a:r>
            <a:endParaRPr lang="nl-NL" sz="1800" b="0" u="none" strike="noStrike">
              <a:solidFill>
                <a:srgbClr val="000000"/>
              </a:solidFill>
              <a:effectLst/>
              <a:uFillTx/>
              <a:latin typeface="Arial"/>
            </a:endParaRPr>
          </a:p>
        </p:txBody>
      </p:sp>
      <p:sp>
        <p:nvSpPr>
          <p:cNvPr id="20" name="PlaceHolder 4"/>
          <p:cNvSpPr>
            <a:spLocks noGrp="1"/>
          </p:cNvSpPr>
          <p:nvPr>
            <p:ph type="dt" idx="10"/>
          </p:nvPr>
        </p:nvSpPr>
        <p:spPr>
          <a:xfrm>
            <a:off x="838080" y="6356520"/>
            <a:ext cx="2741760" cy="36360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nl-NL" sz="1200" b="0" u="none" strike="noStrike">
                <a:solidFill>
                  <a:schemeClr val="dk1">
                    <a:tint val="75000"/>
                  </a:schemeClr>
                </a:solidFill>
                <a:effectLst/>
                <a:uFillTx/>
                <a:latin typeface="Calibri"/>
              </a:rPr>
              <a:t>&lt;datum/tijd&gt;</a:t>
            </a:r>
            <a:endParaRPr lang="nl-NL" sz="1200" b="0" u="none" strike="noStrike">
              <a:solidFill>
                <a:srgbClr val="000000"/>
              </a:solidFill>
              <a:effectLst/>
              <a:uFillTx/>
              <a:latin typeface="Times New Roman"/>
            </a:endParaRPr>
          </a:p>
        </p:txBody>
      </p:sp>
      <p:sp>
        <p:nvSpPr>
          <p:cNvPr id="21" name="PlaceHolder 5"/>
          <p:cNvSpPr>
            <a:spLocks noGrp="1"/>
          </p:cNvSpPr>
          <p:nvPr>
            <p:ph type="ftr" idx="11"/>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&lt;voettekst&gt;</a:t>
            </a:r>
          </a:p>
        </p:txBody>
      </p:sp>
      <p:sp>
        <p:nvSpPr>
          <p:cNvPr id="22" name="PlaceHolder 6"/>
          <p:cNvSpPr>
            <a:spLocks noGrp="1"/>
          </p:cNvSpPr>
          <p:nvPr>
            <p:ph type="sldNum" idx="12"/>
          </p:nvPr>
        </p:nvSpPr>
        <p:spPr>
          <a:xfrm>
            <a:off x="8610480" y="6356520"/>
            <a:ext cx="2741760" cy="36360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446636AA-9488-4E87-8BC5-540223D1BD45}" type="slidenum">
              <a:rPr lang="nl-NL" sz="1200" b="0" u="none" strike="noStrike">
                <a:solidFill>
                  <a:schemeClr val="dk1">
                    <a:tint val="75000"/>
                  </a:schemeClr>
                </a:solidFill>
                <a:effectLst/>
                <a:uFillTx/>
                <a:latin typeface="Calibri"/>
              </a:rPr>
              <a:t>‹nr.›</a:t>
            </a:fld>
            <a:endParaRPr lang="nl-NL" sz="1200" b="0" u="none" strike="noStrike">
              <a:solidFill>
                <a:srgbClr val="000000"/>
              </a:solidFill>
              <a:effectLst/>
              <a:uFillTx/>
              <a:latin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ergelijking">
    <p:bg>
      <p:bgPr>
        <a:solidFill>
          <a:srgbClr val="FFFFFF"/>
        </a:solidFill>
        <a:effectLst/>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839880" y="365040"/>
            <a:ext cx="1051416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Calibri Light"/>
              </a:rPr>
              <a:t>Klik om stijl te bewerken</a:t>
            </a:r>
            <a:endParaRPr lang="nl-NL" sz="4400" b="0" u="none" strike="noStrike">
              <a:solidFill>
                <a:srgbClr val="000000"/>
              </a:solidFill>
              <a:effectLst/>
              <a:uFillTx/>
              <a:latin typeface="Arial"/>
            </a:endParaRPr>
          </a:p>
        </p:txBody>
      </p:sp>
      <p:sp>
        <p:nvSpPr>
          <p:cNvPr id="24" name="PlaceHolder 2"/>
          <p:cNvSpPr>
            <a:spLocks noGrp="1"/>
          </p:cNvSpPr>
          <p:nvPr>
            <p:ph type="body"/>
          </p:nvPr>
        </p:nvSpPr>
        <p:spPr>
          <a:xfrm>
            <a:off x="839880" y="1681200"/>
            <a:ext cx="5156280" cy="82260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nl-NL" sz="2400" b="1" u="none" strike="noStrike">
                <a:solidFill>
                  <a:schemeClr val="dk1"/>
                </a:solidFill>
                <a:effectLst/>
                <a:uFillTx/>
                <a:latin typeface="Calibri"/>
              </a:rPr>
              <a:t>Klikken om de tekststijl van het model te bewerken</a:t>
            </a:r>
            <a:endParaRPr lang="nl-NL" sz="2400" b="0" u="none" strike="noStrike">
              <a:solidFill>
                <a:srgbClr val="000000"/>
              </a:solidFill>
              <a:effectLst/>
              <a:uFillTx/>
              <a:latin typeface="Arial"/>
            </a:endParaRPr>
          </a:p>
        </p:txBody>
      </p:sp>
      <p:sp>
        <p:nvSpPr>
          <p:cNvPr id="25" name="PlaceHolder 3"/>
          <p:cNvSpPr>
            <a:spLocks noGrp="1"/>
          </p:cNvSpPr>
          <p:nvPr>
            <p:ph type="body"/>
          </p:nvPr>
        </p:nvSpPr>
        <p:spPr>
          <a:xfrm>
            <a:off x="839880" y="2505240"/>
            <a:ext cx="5156280" cy="36831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nl-NL" sz="2800" b="0" u="none" strike="noStrike">
                <a:solidFill>
                  <a:schemeClr val="dk1"/>
                </a:solidFill>
                <a:effectLst/>
                <a:uFillTx/>
                <a:latin typeface="Calibri"/>
              </a:rPr>
              <a:t>Klikken om de tekststijl van het model te bewerken</a:t>
            </a:r>
            <a:endParaRPr lang="nl-N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nl-NL" sz="2400" b="0" u="none" strike="noStrike">
                <a:solidFill>
                  <a:schemeClr val="dk1"/>
                </a:solidFill>
                <a:effectLst/>
                <a:uFillTx/>
                <a:latin typeface="Calibri"/>
              </a:rPr>
              <a:t>Tweede niveau</a:t>
            </a:r>
            <a:endParaRPr lang="nl-N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nl-NL" sz="2000" b="0" u="none" strike="noStrike">
                <a:solidFill>
                  <a:schemeClr val="dk1"/>
                </a:solidFill>
                <a:effectLst/>
                <a:uFillTx/>
                <a:latin typeface="Calibri"/>
              </a:rPr>
              <a:t>Derde niveau</a:t>
            </a:r>
            <a:endParaRPr lang="nl-N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Vierde niveau</a:t>
            </a:r>
            <a:endParaRPr lang="nl-N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Vijfde niveau</a:t>
            </a:r>
            <a:endParaRPr lang="nl-NL" sz="1800" b="0" u="none" strike="noStrike">
              <a:solidFill>
                <a:srgbClr val="000000"/>
              </a:solidFill>
              <a:effectLst/>
              <a:uFillTx/>
              <a:latin typeface="Arial"/>
            </a:endParaRPr>
          </a:p>
        </p:txBody>
      </p:sp>
      <p:sp>
        <p:nvSpPr>
          <p:cNvPr id="26" name="PlaceHolder 4"/>
          <p:cNvSpPr>
            <a:spLocks noGrp="1"/>
          </p:cNvSpPr>
          <p:nvPr>
            <p:ph type="body"/>
          </p:nvPr>
        </p:nvSpPr>
        <p:spPr>
          <a:xfrm>
            <a:off x="6172200" y="1681200"/>
            <a:ext cx="5181840" cy="82260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nl-NL" sz="2400" b="1" u="none" strike="noStrike">
                <a:solidFill>
                  <a:schemeClr val="dk1"/>
                </a:solidFill>
                <a:effectLst/>
                <a:uFillTx/>
                <a:latin typeface="Calibri"/>
              </a:rPr>
              <a:t>Klikken om de tekststijl van het model te bewerken</a:t>
            </a:r>
            <a:endParaRPr lang="nl-NL" sz="2400" b="0" u="none" strike="noStrike">
              <a:solidFill>
                <a:srgbClr val="000000"/>
              </a:solidFill>
              <a:effectLst/>
              <a:uFillTx/>
              <a:latin typeface="Arial"/>
            </a:endParaRPr>
          </a:p>
        </p:txBody>
      </p:sp>
      <p:sp>
        <p:nvSpPr>
          <p:cNvPr id="27" name="PlaceHolder 5"/>
          <p:cNvSpPr>
            <a:spLocks noGrp="1"/>
          </p:cNvSpPr>
          <p:nvPr>
            <p:ph type="body"/>
          </p:nvPr>
        </p:nvSpPr>
        <p:spPr>
          <a:xfrm>
            <a:off x="6172200" y="2505240"/>
            <a:ext cx="5181840" cy="36831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nl-NL" sz="2800" b="0" u="none" strike="noStrike">
                <a:solidFill>
                  <a:schemeClr val="dk1"/>
                </a:solidFill>
                <a:effectLst/>
                <a:uFillTx/>
                <a:latin typeface="Calibri"/>
              </a:rPr>
              <a:t>Klikken om de tekststijl van het model te bewerken</a:t>
            </a:r>
            <a:endParaRPr lang="nl-N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nl-NL" sz="2400" b="0" u="none" strike="noStrike">
                <a:solidFill>
                  <a:schemeClr val="dk1"/>
                </a:solidFill>
                <a:effectLst/>
                <a:uFillTx/>
                <a:latin typeface="Calibri"/>
              </a:rPr>
              <a:t>Tweede niveau</a:t>
            </a:r>
            <a:endParaRPr lang="nl-N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nl-NL" sz="2000" b="0" u="none" strike="noStrike">
                <a:solidFill>
                  <a:schemeClr val="dk1"/>
                </a:solidFill>
                <a:effectLst/>
                <a:uFillTx/>
                <a:latin typeface="Calibri"/>
              </a:rPr>
              <a:t>Derde niveau</a:t>
            </a:r>
            <a:endParaRPr lang="nl-N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Vierde niveau</a:t>
            </a:r>
            <a:endParaRPr lang="nl-N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Vijfde niveau</a:t>
            </a:r>
            <a:endParaRPr lang="nl-NL" sz="1800" b="0" u="none" strike="noStrike">
              <a:solidFill>
                <a:srgbClr val="000000"/>
              </a:solidFill>
              <a:effectLst/>
              <a:uFillTx/>
              <a:latin typeface="Arial"/>
            </a:endParaRPr>
          </a:p>
        </p:txBody>
      </p:sp>
      <p:sp>
        <p:nvSpPr>
          <p:cNvPr id="28" name="PlaceHolder 6"/>
          <p:cNvSpPr>
            <a:spLocks noGrp="1"/>
          </p:cNvSpPr>
          <p:nvPr>
            <p:ph type="dt" idx="13"/>
          </p:nvPr>
        </p:nvSpPr>
        <p:spPr>
          <a:xfrm>
            <a:off x="838080" y="6356520"/>
            <a:ext cx="2741760" cy="36360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nl-NL" sz="1200" b="0" u="none" strike="noStrike">
                <a:solidFill>
                  <a:schemeClr val="dk1">
                    <a:tint val="75000"/>
                  </a:schemeClr>
                </a:solidFill>
                <a:effectLst/>
                <a:uFillTx/>
                <a:latin typeface="Calibri"/>
              </a:rPr>
              <a:t>&lt;datum/tijd&gt;</a:t>
            </a:r>
            <a:endParaRPr lang="nl-NL" sz="1200" b="0" u="none" strike="noStrike">
              <a:solidFill>
                <a:srgbClr val="000000"/>
              </a:solidFill>
              <a:effectLst/>
              <a:uFillTx/>
              <a:latin typeface="Times New Roman"/>
            </a:endParaRPr>
          </a:p>
        </p:txBody>
      </p:sp>
      <p:sp>
        <p:nvSpPr>
          <p:cNvPr id="29" name="PlaceHolder 7"/>
          <p:cNvSpPr>
            <a:spLocks noGrp="1"/>
          </p:cNvSpPr>
          <p:nvPr>
            <p:ph type="ftr" idx="14"/>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&lt;voettekst&gt;</a:t>
            </a:r>
          </a:p>
        </p:txBody>
      </p:sp>
      <p:sp>
        <p:nvSpPr>
          <p:cNvPr id="30" name="PlaceHolder 8"/>
          <p:cNvSpPr>
            <a:spLocks noGrp="1"/>
          </p:cNvSpPr>
          <p:nvPr>
            <p:ph type="sldNum" idx="15"/>
          </p:nvPr>
        </p:nvSpPr>
        <p:spPr>
          <a:xfrm>
            <a:off x="8610480" y="6356520"/>
            <a:ext cx="2741760" cy="36360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FAACA692-A918-47A3-AA76-D72FC620E1D7}" type="slidenum">
              <a:rPr lang="nl-NL" sz="1200" b="0" u="none" strike="noStrike">
                <a:solidFill>
                  <a:schemeClr val="dk1">
                    <a:tint val="75000"/>
                  </a:schemeClr>
                </a:solidFill>
                <a:effectLst/>
                <a:uFillTx/>
                <a:latin typeface="Calibri"/>
              </a:rPr>
              <a:t>‹nr.›</a:t>
            </a:fld>
            <a:endParaRPr lang="nl-NL" sz="1200" b="0" u="none" strike="noStrike">
              <a:solidFill>
                <a:srgbClr val="000000"/>
              </a:solidFill>
              <a:effectLst/>
              <a:uFillTx/>
              <a:latin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bg>
      <p:bgPr>
        <a:solidFill>
          <a:srgbClr val="FFFFFF"/>
        </a:solidFill>
        <a:effectLst/>
      </p:bgPr>
    </p:bg>
    <p:spTree>
      <p:nvGrpSpPr>
        <p:cNvPr id="1" name=""/>
        <p:cNvGrpSpPr/>
        <p:nvPr/>
      </p:nvGrpSpPr>
      <p:grpSpPr>
        <a:xfrm>
          <a:off x="0" y="0"/>
          <a:ext cx="0" cy="0"/>
          <a:chOff x="0" y="0"/>
          <a:chExt cx="0" cy="0"/>
        </a:xfrm>
      </p:grpSpPr>
      <p:sp>
        <p:nvSpPr>
          <p:cNvPr id="31" name="PlaceHolder 1"/>
          <p:cNvSpPr>
            <a:spLocks noGrp="1"/>
          </p:cNvSpPr>
          <p:nvPr>
            <p:ph type="title"/>
          </p:nvPr>
        </p:nvSpPr>
        <p:spPr>
          <a:xfrm>
            <a:off x="838080" y="365040"/>
            <a:ext cx="1051416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Calibri Light"/>
              </a:rPr>
              <a:t>Klik om stijl te bewerken</a:t>
            </a:r>
            <a:endParaRPr lang="nl-NL" sz="4400" b="0" u="none" strike="noStrike">
              <a:solidFill>
                <a:srgbClr val="000000"/>
              </a:solidFill>
              <a:effectLst/>
              <a:uFillTx/>
              <a:latin typeface="Arial"/>
            </a:endParaRPr>
          </a:p>
        </p:txBody>
      </p:sp>
      <p:sp>
        <p:nvSpPr>
          <p:cNvPr id="32" name="PlaceHolder 2"/>
          <p:cNvSpPr>
            <a:spLocks noGrp="1"/>
          </p:cNvSpPr>
          <p:nvPr>
            <p:ph type="dt" idx="16"/>
          </p:nvPr>
        </p:nvSpPr>
        <p:spPr>
          <a:xfrm>
            <a:off x="838080" y="6356520"/>
            <a:ext cx="2741760" cy="36360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nl-NL" sz="1200" b="0" u="none" strike="noStrike">
                <a:solidFill>
                  <a:schemeClr val="dk1">
                    <a:tint val="75000"/>
                  </a:schemeClr>
                </a:solidFill>
                <a:effectLst/>
                <a:uFillTx/>
                <a:latin typeface="Calibri"/>
              </a:rPr>
              <a:t>&lt;datum/tijd&gt;</a:t>
            </a:r>
            <a:endParaRPr lang="nl-NL" sz="1200" b="0" u="none" strike="noStrike">
              <a:solidFill>
                <a:srgbClr val="000000"/>
              </a:solidFill>
              <a:effectLst/>
              <a:uFillTx/>
              <a:latin typeface="Times New Roman"/>
            </a:endParaRPr>
          </a:p>
        </p:txBody>
      </p:sp>
      <p:sp>
        <p:nvSpPr>
          <p:cNvPr id="33" name="PlaceHolder 3"/>
          <p:cNvSpPr>
            <a:spLocks noGrp="1"/>
          </p:cNvSpPr>
          <p:nvPr>
            <p:ph type="ftr" idx="17"/>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&lt;voettekst&gt;</a:t>
            </a:r>
          </a:p>
        </p:txBody>
      </p:sp>
      <p:sp>
        <p:nvSpPr>
          <p:cNvPr id="34" name="PlaceHolder 4"/>
          <p:cNvSpPr>
            <a:spLocks noGrp="1"/>
          </p:cNvSpPr>
          <p:nvPr>
            <p:ph type="sldNum" idx="18"/>
          </p:nvPr>
        </p:nvSpPr>
        <p:spPr>
          <a:xfrm>
            <a:off x="8610480" y="6356520"/>
            <a:ext cx="2741760" cy="36360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52AB7A0B-A59D-419B-BDFD-4ADB890B91FE}" type="slidenum">
              <a:rPr lang="nl-NL" sz="1200" b="0" u="none" strike="noStrike">
                <a:solidFill>
                  <a:schemeClr val="dk1">
                    <a:tint val="75000"/>
                  </a:schemeClr>
                </a:solidFill>
                <a:effectLst/>
                <a:uFillTx/>
                <a:latin typeface="Calibri"/>
              </a:rPr>
              <a:t>‹nr.›</a:t>
            </a:fld>
            <a:endParaRPr lang="nl-NL" sz="1200" b="0" u="none" strike="noStrike">
              <a:solidFill>
                <a:srgbClr val="000000"/>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bg>
      <p:bgPr>
        <a:solidFill>
          <a:srgbClr val="FFFFFF"/>
        </a:solidFill>
        <a:effectLst/>
      </p:bgPr>
    </p:bg>
    <p:spTree>
      <p:nvGrpSpPr>
        <p:cNvPr id="1" name=""/>
        <p:cNvGrpSpPr/>
        <p:nvPr/>
      </p:nvGrpSpPr>
      <p:grpSpPr>
        <a:xfrm>
          <a:off x="0" y="0"/>
          <a:ext cx="0" cy="0"/>
          <a:chOff x="0" y="0"/>
          <a:chExt cx="0" cy="0"/>
        </a:xfrm>
      </p:grpSpPr>
      <p:sp>
        <p:nvSpPr>
          <p:cNvPr id="35" name="PlaceHolder 1"/>
          <p:cNvSpPr>
            <a:spLocks noGrp="1"/>
          </p:cNvSpPr>
          <p:nvPr>
            <p:ph type="dt" idx="19"/>
          </p:nvPr>
        </p:nvSpPr>
        <p:spPr>
          <a:xfrm>
            <a:off x="838080" y="6356520"/>
            <a:ext cx="2741760" cy="36360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nl-NL" sz="1200" b="0" u="none" strike="noStrike">
                <a:solidFill>
                  <a:schemeClr val="dk1">
                    <a:tint val="75000"/>
                  </a:schemeClr>
                </a:solidFill>
                <a:effectLst/>
                <a:uFillTx/>
                <a:latin typeface="Calibri"/>
              </a:rPr>
              <a:t>&lt;datum/tijd&gt;</a:t>
            </a:r>
            <a:endParaRPr lang="nl-NL" sz="1200" b="0" u="none" strike="noStrike">
              <a:solidFill>
                <a:srgbClr val="000000"/>
              </a:solidFill>
              <a:effectLst/>
              <a:uFillTx/>
              <a:latin typeface="Times New Roman"/>
            </a:endParaRPr>
          </a:p>
        </p:txBody>
      </p:sp>
      <p:sp>
        <p:nvSpPr>
          <p:cNvPr id="36" name="PlaceHolder 2"/>
          <p:cNvSpPr>
            <a:spLocks noGrp="1"/>
          </p:cNvSpPr>
          <p:nvPr>
            <p:ph type="ftr" idx="20"/>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&lt;voettekst&gt;</a:t>
            </a:r>
          </a:p>
        </p:txBody>
      </p:sp>
      <p:sp>
        <p:nvSpPr>
          <p:cNvPr id="37" name="PlaceHolder 3"/>
          <p:cNvSpPr>
            <a:spLocks noGrp="1"/>
          </p:cNvSpPr>
          <p:nvPr>
            <p:ph type="sldNum" idx="21"/>
          </p:nvPr>
        </p:nvSpPr>
        <p:spPr>
          <a:xfrm>
            <a:off x="8610480" y="6356520"/>
            <a:ext cx="2741760" cy="36360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10A8DA05-243D-4A58-8AA1-6AEF3564E1E2}" type="slidenum">
              <a:rPr lang="nl-NL" sz="1200" b="0" u="none" strike="noStrike">
                <a:solidFill>
                  <a:schemeClr val="dk1">
                    <a:tint val="75000"/>
                  </a:schemeClr>
                </a:solidFill>
                <a:effectLst/>
                <a:uFillTx/>
                <a:latin typeface="Calibri"/>
              </a:rPr>
              <a:t>‹nr.›</a:t>
            </a:fld>
            <a:endParaRPr lang="nl-NL" sz="1200" b="0" u="none" strike="noStrike">
              <a:solidFill>
                <a:srgbClr val="000000"/>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Inhoud met bijschrift">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839880" y="457200"/>
            <a:ext cx="3930840" cy="1598760"/>
          </a:xfrm>
          <a:prstGeom prst="rect">
            <a:avLst/>
          </a:prstGeom>
          <a:noFill/>
          <a:ln w="0">
            <a:noFill/>
          </a:ln>
        </p:spPr>
        <p:txBody>
          <a:bodyPr lIns="91440" tIns="45720" rIns="91440" bIns="45720" anchor="b">
            <a:noAutofit/>
          </a:bodyPr>
          <a:lstStyle/>
          <a:p>
            <a:pPr indent="0" defTabSz="914400">
              <a:lnSpc>
                <a:spcPct val="90000"/>
              </a:lnSpc>
              <a:buNone/>
              <a:tabLst>
                <a:tab pos="0" algn="l"/>
              </a:tabLst>
            </a:pPr>
            <a:r>
              <a:rPr lang="nl-NL" sz="3200" b="0" u="none" strike="noStrike">
                <a:solidFill>
                  <a:schemeClr val="dk1"/>
                </a:solidFill>
                <a:effectLst/>
                <a:uFillTx/>
                <a:latin typeface="Calibri Light"/>
              </a:rPr>
              <a:t>Klik om stijl te bewerken</a:t>
            </a:r>
            <a:endParaRPr lang="nl-NL" sz="3200" b="0" u="none" strike="noStrike">
              <a:solidFill>
                <a:srgbClr val="000000"/>
              </a:solidFill>
              <a:effectLst/>
              <a:uFillTx/>
              <a:latin typeface="Arial"/>
            </a:endParaRPr>
          </a:p>
        </p:txBody>
      </p:sp>
      <p:sp>
        <p:nvSpPr>
          <p:cNvPr id="39" name="PlaceHolder 2"/>
          <p:cNvSpPr>
            <a:spLocks noGrp="1"/>
          </p:cNvSpPr>
          <p:nvPr>
            <p:ph type="body"/>
          </p:nvPr>
        </p:nvSpPr>
        <p:spPr>
          <a:xfrm>
            <a:off x="5183280" y="987480"/>
            <a:ext cx="6170760" cy="487224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nl-NL" sz="3200" b="0" u="none" strike="noStrike">
                <a:solidFill>
                  <a:schemeClr val="dk1"/>
                </a:solidFill>
                <a:effectLst/>
                <a:uFillTx/>
                <a:latin typeface="Calibri"/>
              </a:rPr>
              <a:t>Klikken om de tekststijl van het model te bewerken</a:t>
            </a:r>
            <a:endParaRPr lang="nl-NL" sz="32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nl-NL" sz="2800" b="0" u="none" strike="noStrike">
                <a:solidFill>
                  <a:schemeClr val="dk1"/>
                </a:solidFill>
                <a:effectLst/>
                <a:uFillTx/>
                <a:latin typeface="Calibri"/>
              </a:rPr>
              <a:t>Tweede niveau</a:t>
            </a:r>
            <a:endParaRPr lang="nl-NL" sz="28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nl-NL" sz="2400" b="0" u="none" strike="noStrike">
                <a:solidFill>
                  <a:schemeClr val="dk1"/>
                </a:solidFill>
                <a:effectLst/>
                <a:uFillTx/>
                <a:latin typeface="Calibri"/>
              </a:rPr>
              <a:t>Derde niveau</a:t>
            </a:r>
            <a:endParaRPr lang="nl-NL" sz="24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nl-NL" sz="2000" b="0" u="none" strike="noStrike">
                <a:solidFill>
                  <a:schemeClr val="dk1"/>
                </a:solidFill>
                <a:effectLst/>
                <a:uFillTx/>
                <a:latin typeface="Calibri"/>
              </a:rPr>
              <a:t>Vierde niveau</a:t>
            </a:r>
            <a:endParaRPr lang="nl-NL" sz="20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nl-NL" sz="2000" b="0" u="none" strike="noStrike">
                <a:solidFill>
                  <a:schemeClr val="dk1"/>
                </a:solidFill>
                <a:effectLst/>
                <a:uFillTx/>
                <a:latin typeface="Calibri"/>
              </a:rPr>
              <a:t>Vijfde niveau</a:t>
            </a:r>
            <a:endParaRPr lang="nl-NL" sz="2000" b="0" u="none" strike="noStrike">
              <a:solidFill>
                <a:srgbClr val="000000"/>
              </a:solidFill>
              <a:effectLst/>
              <a:uFillTx/>
              <a:latin typeface="Arial"/>
            </a:endParaRPr>
          </a:p>
        </p:txBody>
      </p:sp>
      <p:sp>
        <p:nvSpPr>
          <p:cNvPr id="40" name="PlaceHolder 3"/>
          <p:cNvSpPr>
            <a:spLocks noGrp="1"/>
          </p:cNvSpPr>
          <p:nvPr>
            <p:ph type="body"/>
          </p:nvPr>
        </p:nvSpPr>
        <p:spPr>
          <a:xfrm>
            <a:off x="839880" y="2057400"/>
            <a:ext cx="3930840" cy="381024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nl-NL" sz="1600" b="0" u="none" strike="noStrike">
                <a:solidFill>
                  <a:schemeClr val="dk1"/>
                </a:solidFill>
                <a:effectLst/>
                <a:uFillTx/>
                <a:latin typeface="Calibri"/>
              </a:rPr>
              <a:t>Klikken om de tekststijl van het model te bewerken</a:t>
            </a:r>
            <a:endParaRPr lang="nl-NL" sz="1600" b="0" u="none" strike="noStrike">
              <a:solidFill>
                <a:srgbClr val="000000"/>
              </a:solidFill>
              <a:effectLst/>
              <a:uFillTx/>
              <a:latin typeface="Arial"/>
            </a:endParaRPr>
          </a:p>
        </p:txBody>
      </p:sp>
      <p:sp>
        <p:nvSpPr>
          <p:cNvPr id="41" name="PlaceHolder 4"/>
          <p:cNvSpPr>
            <a:spLocks noGrp="1"/>
          </p:cNvSpPr>
          <p:nvPr>
            <p:ph type="dt" idx="22"/>
          </p:nvPr>
        </p:nvSpPr>
        <p:spPr>
          <a:xfrm>
            <a:off x="838080" y="6356520"/>
            <a:ext cx="2741760" cy="36360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nl-NL" sz="1200" b="0" u="none" strike="noStrike">
                <a:solidFill>
                  <a:schemeClr val="dk1">
                    <a:tint val="75000"/>
                  </a:schemeClr>
                </a:solidFill>
                <a:effectLst/>
                <a:uFillTx/>
                <a:latin typeface="Calibri"/>
              </a:rPr>
              <a:t>&lt;datum/tijd&gt;</a:t>
            </a:r>
            <a:endParaRPr lang="nl-NL" sz="1200" b="0" u="none" strike="noStrike">
              <a:solidFill>
                <a:srgbClr val="000000"/>
              </a:solidFill>
              <a:effectLst/>
              <a:uFillTx/>
              <a:latin typeface="Times New Roman"/>
            </a:endParaRPr>
          </a:p>
        </p:txBody>
      </p:sp>
      <p:sp>
        <p:nvSpPr>
          <p:cNvPr id="42" name="PlaceHolder 5"/>
          <p:cNvSpPr>
            <a:spLocks noGrp="1"/>
          </p:cNvSpPr>
          <p:nvPr>
            <p:ph type="ftr" idx="23"/>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&lt;voettekst&gt;</a:t>
            </a:r>
          </a:p>
        </p:txBody>
      </p:sp>
      <p:sp>
        <p:nvSpPr>
          <p:cNvPr id="43" name="PlaceHolder 6"/>
          <p:cNvSpPr>
            <a:spLocks noGrp="1"/>
          </p:cNvSpPr>
          <p:nvPr>
            <p:ph type="sldNum" idx="24"/>
          </p:nvPr>
        </p:nvSpPr>
        <p:spPr>
          <a:xfrm>
            <a:off x="8610480" y="6356520"/>
            <a:ext cx="2741760" cy="36360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875259BB-2C53-4A24-B107-70A9253902A0}" type="slidenum">
              <a:rPr lang="nl-NL" sz="1200" b="0" u="none" strike="noStrike">
                <a:solidFill>
                  <a:schemeClr val="dk1">
                    <a:tint val="75000"/>
                  </a:schemeClr>
                </a:solidFill>
                <a:effectLst/>
                <a:uFillTx/>
                <a:latin typeface="Calibri"/>
              </a:rPr>
              <a:t>‹nr.›</a:t>
            </a:fld>
            <a:endParaRPr lang="nl-NL" sz="1200" b="0" u="none" strike="noStrike">
              <a:solidFill>
                <a:srgbClr val="000000"/>
              </a:solidFill>
              <a:effectLst/>
              <a:uFillTx/>
              <a:latin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Afbeelding met bijschrift">
    <p:bg>
      <p:bgPr>
        <a:solidFill>
          <a:srgbClr val="FFFFFF"/>
        </a:solidFill>
        <a:effectLst/>
      </p:bgPr>
    </p:bg>
    <p:spTree>
      <p:nvGrpSpPr>
        <p:cNvPr id="1" name=""/>
        <p:cNvGrpSpPr/>
        <p:nvPr/>
      </p:nvGrpSpPr>
      <p:grpSpPr>
        <a:xfrm>
          <a:off x="0" y="0"/>
          <a:ext cx="0" cy="0"/>
          <a:chOff x="0" y="0"/>
          <a:chExt cx="0" cy="0"/>
        </a:xfrm>
      </p:grpSpPr>
      <p:sp>
        <p:nvSpPr>
          <p:cNvPr id="44" name="PlaceHolder 1"/>
          <p:cNvSpPr>
            <a:spLocks noGrp="1"/>
          </p:cNvSpPr>
          <p:nvPr>
            <p:ph type="title"/>
          </p:nvPr>
        </p:nvSpPr>
        <p:spPr>
          <a:xfrm>
            <a:off x="839880" y="457200"/>
            <a:ext cx="3930840" cy="1598760"/>
          </a:xfrm>
          <a:prstGeom prst="rect">
            <a:avLst/>
          </a:prstGeom>
          <a:noFill/>
          <a:ln w="0">
            <a:noFill/>
          </a:ln>
        </p:spPr>
        <p:txBody>
          <a:bodyPr lIns="91440" tIns="45720" rIns="91440" bIns="45720" anchor="b">
            <a:noAutofit/>
          </a:bodyPr>
          <a:lstStyle/>
          <a:p>
            <a:pPr indent="0" defTabSz="914400">
              <a:lnSpc>
                <a:spcPct val="90000"/>
              </a:lnSpc>
              <a:buNone/>
              <a:tabLst>
                <a:tab pos="0" algn="l"/>
              </a:tabLst>
            </a:pPr>
            <a:r>
              <a:rPr lang="nl-NL" sz="3200" b="0" u="none" strike="noStrike">
                <a:solidFill>
                  <a:schemeClr val="dk1"/>
                </a:solidFill>
                <a:effectLst/>
                <a:uFillTx/>
                <a:latin typeface="Calibri Light"/>
              </a:rPr>
              <a:t>Klik om stijl te bewerken</a:t>
            </a:r>
            <a:endParaRPr lang="nl-NL" sz="3200" b="0" u="none" strike="noStrike">
              <a:solidFill>
                <a:srgbClr val="000000"/>
              </a:solidFill>
              <a:effectLst/>
              <a:uFillTx/>
              <a:latin typeface="Arial"/>
            </a:endParaRPr>
          </a:p>
        </p:txBody>
      </p:sp>
      <p:sp>
        <p:nvSpPr>
          <p:cNvPr id="45" name="PlaceHolder 2"/>
          <p:cNvSpPr>
            <a:spLocks noGrp="1"/>
          </p:cNvSpPr>
          <p:nvPr>
            <p:ph type="body"/>
          </p:nvPr>
        </p:nvSpPr>
        <p:spPr>
          <a:xfrm>
            <a:off x="5183280" y="987480"/>
            <a:ext cx="6170760" cy="4872240"/>
          </a:xfrm>
          <a:prstGeom prst="rect">
            <a:avLst/>
          </a:prstGeom>
          <a:noFill/>
          <a:ln w="0">
            <a:noFill/>
          </a:ln>
        </p:spPr>
        <p:txBody>
          <a:bodyPr lIns="90000" tIns="45000" rIns="90000" bIns="45000" anchor="t">
            <a:noAutofit/>
          </a:bodyPr>
          <a:lstStyle/>
          <a:p>
            <a:pPr marL="432000" indent="-324000">
              <a:lnSpc>
                <a:spcPct val="90000"/>
              </a:lnSpc>
              <a:spcBef>
                <a:spcPts val="1417"/>
              </a:spcBef>
              <a:buClr>
                <a:srgbClr val="000000"/>
              </a:buClr>
              <a:buSzPct val="45000"/>
              <a:buFont typeface="Wingdings" charset="2"/>
              <a:buChar char=""/>
            </a:pPr>
            <a:r>
              <a:rPr lang="nl-NL" sz="3200" b="0" u="none" strike="noStrike">
                <a:solidFill>
                  <a:schemeClr val="dk1"/>
                </a:solidFill>
                <a:effectLst/>
                <a:uFillTx/>
                <a:latin typeface="Calibri"/>
              </a:rPr>
              <a:t>Klik om de opmaak van de overzichtstekst te bewerken</a:t>
            </a:r>
            <a:endParaRPr lang="nl-NL" sz="32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nl-NL" sz="3200" b="0" u="none" strike="noStrike">
                <a:solidFill>
                  <a:schemeClr val="dk1"/>
                </a:solidFill>
                <a:effectLst/>
                <a:uFillTx/>
                <a:latin typeface="Calibri"/>
              </a:rPr>
              <a:t>Tweede overzichtsniveau</a:t>
            </a:r>
            <a:endParaRPr lang="nl-NL" sz="32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nl-NL" sz="3200" b="0" u="none" strike="noStrike">
                <a:solidFill>
                  <a:schemeClr val="dk1"/>
                </a:solidFill>
                <a:effectLst/>
                <a:uFillTx/>
                <a:latin typeface="Calibri"/>
              </a:rPr>
              <a:t>Derde overzichtsniveau</a:t>
            </a:r>
            <a:endParaRPr lang="nl-NL" sz="32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nl-NL" sz="3200" b="0" u="none" strike="noStrike">
                <a:solidFill>
                  <a:schemeClr val="dk1"/>
                </a:solidFill>
                <a:effectLst/>
                <a:uFillTx/>
                <a:latin typeface="Calibri"/>
              </a:rPr>
              <a:t>Vierde overzichtsniveau</a:t>
            </a:r>
            <a:endParaRPr lang="nl-NL" sz="32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nl-NL" sz="3200" b="0" u="none" strike="noStrike">
                <a:solidFill>
                  <a:schemeClr val="dk1"/>
                </a:solidFill>
                <a:effectLst/>
                <a:uFillTx/>
                <a:latin typeface="Calibri"/>
              </a:rPr>
              <a:t>Vijfde overzichtsniveau</a:t>
            </a:r>
            <a:endParaRPr lang="nl-NL" sz="32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nl-NL" sz="3200" b="0" u="none" strike="noStrike">
                <a:solidFill>
                  <a:schemeClr val="dk1"/>
                </a:solidFill>
                <a:effectLst/>
                <a:uFillTx/>
                <a:latin typeface="Calibri"/>
              </a:rPr>
              <a:t>Zesde overzichtsniveau</a:t>
            </a:r>
            <a:endParaRPr lang="nl-NL" sz="32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nl-NL" sz="3200" b="0" u="none" strike="noStrike">
                <a:solidFill>
                  <a:schemeClr val="dk1"/>
                </a:solidFill>
                <a:effectLst/>
                <a:uFillTx/>
                <a:latin typeface="Calibri"/>
              </a:rPr>
              <a:t>Zevende overzichtsniveau</a:t>
            </a:r>
            <a:endParaRPr lang="nl-NL" sz="3200" b="0" u="none" strike="noStrike">
              <a:solidFill>
                <a:srgbClr val="000000"/>
              </a:solidFill>
              <a:effectLst/>
              <a:uFillTx/>
              <a:latin typeface="Arial"/>
            </a:endParaRPr>
          </a:p>
        </p:txBody>
      </p:sp>
      <p:sp>
        <p:nvSpPr>
          <p:cNvPr id="46" name="PlaceHolder 3"/>
          <p:cNvSpPr>
            <a:spLocks noGrp="1"/>
          </p:cNvSpPr>
          <p:nvPr>
            <p:ph type="body"/>
          </p:nvPr>
        </p:nvSpPr>
        <p:spPr>
          <a:xfrm>
            <a:off x="839880" y="2057400"/>
            <a:ext cx="3930840" cy="381024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nl-NL" sz="1600" b="0" u="none" strike="noStrike">
                <a:solidFill>
                  <a:schemeClr val="dk1"/>
                </a:solidFill>
                <a:effectLst/>
                <a:uFillTx/>
                <a:latin typeface="Calibri"/>
              </a:rPr>
              <a:t>Klikken om de tekststijl van het model te bewerken</a:t>
            </a:r>
            <a:endParaRPr lang="nl-NL" sz="1600" b="0" u="none" strike="noStrike">
              <a:solidFill>
                <a:srgbClr val="000000"/>
              </a:solidFill>
              <a:effectLst/>
              <a:uFillTx/>
              <a:latin typeface="Arial"/>
            </a:endParaRPr>
          </a:p>
        </p:txBody>
      </p:sp>
      <p:sp>
        <p:nvSpPr>
          <p:cNvPr id="47" name="PlaceHolder 4"/>
          <p:cNvSpPr>
            <a:spLocks noGrp="1"/>
          </p:cNvSpPr>
          <p:nvPr>
            <p:ph type="dt" idx="25"/>
          </p:nvPr>
        </p:nvSpPr>
        <p:spPr>
          <a:xfrm>
            <a:off x="838080" y="6356520"/>
            <a:ext cx="2741760" cy="36360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nl-NL" sz="1200" b="0" u="none" strike="noStrike">
                <a:solidFill>
                  <a:schemeClr val="dk1">
                    <a:tint val="75000"/>
                  </a:schemeClr>
                </a:solidFill>
                <a:effectLst/>
                <a:uFillTx/>
                <a:latin typeface="Calibri"/>
              </a:rPr>
              <a:t>&lt;datum/tijd&gt;</a:t>
            </a:r>
            <a:endParaRPr lang="nl-NL" sz="1200" b="0" u="none" strike="noStrike">
              <a:solidFill>
                <a:srgbClr val="000000"/>
              </a:solidFill>
              <a:effectLst/>
              <a:uFillTx/>
              <a:latin typeface="Times New Roman"/>
            </a:endParaRPr>
          </a:p>
        </p:txBody>
      </p:sp>
      <p:sp>
        <p:nvSpPr>
          <p:cNvPr id="48" name="PlaceHolder 5"/>
          <p:cNvSpPr>
            <a:spLocks noGrp="1"/>
          </p:cNvSpPr>
          <p:nvPr>
            <p:ph type="ftr" idx="26"/>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&lt;voettekst&gt;</a:t>
            </a:r>
          </a:p>
        </p:txBody>
      </p:sp>
      <p:sp>
        <p:nvSpPr>
          <p:cNvPr id="49" name="PlaceHolder 6"/>
          <p:cNvSpPr>
            <a:spLocks noGrp="1"/>
          </p:cNvSpPr>
          <p:nvPr>
            <p:ph type="sldNum" idx="27"/>
          </p:nvPr>
        </p:nvSpPr>
        <p:spPr>
          <a:xfrm>
            <a:off x="8610480" y="6356520"/>
            <a:ext cx="2741760" cy="36360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42215889-359D-4372-98A3-2D686AC6C5D9}" type="slidenum">
              <a:rPr lang="nl-NL" sz="1200" b="0" u="none" strike="noStrike">
                <a:solidFill>
                  <a:schemeClr val="dk1">
                    <a:tint val="75000"/>
                  </a:schemeClr>
                </a:solidFill>
                <a:effectLst/>
                <a:uFillTx/>
                <a:latin typeface="Calibri"/>
              </a:rPr>
              <a:t>‹nr.›</a:t>
            </a:fld>
            <a:endParaRPr lang="nl-NL" sz="1200" b="0" u="none" strike="noStrike">
              <a:solidFill>
                <a:srgbClr val="000000"/>
              </a:solidFill>
              <a:effectLst/>
              <a:uFillTx/>
              <a:latin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dia">
    <p:bg>
      <p:bgPr>
        <a:solidFill>
          <a:srgbClr val="FFFFFF"/>
        </a:solidFill>
        <a:effectLst/>
      </p:bgPr>
    </p:bg>
    <p:spTree>
      <p:nvGrpSpPr>
        <p:cNvPr id="1" name=""/>
        <p:cNvGrpSpPr/>
        <p:nvPr/>
      </p:nvGrpSpPr>
      <p:grpSpPr>
        <a:xfrm>
          <a:off x="0" y="0"/>
          <a:ext cx="0" cy="0"/>
          <a:chOff x="0" y="0"/>
          <a:chExt cx="0" cy="0"/>
        </a:xfrm>
      </p:grpSpPr>
      <p:sp>
        <p:nvSpPr>
          <p:cNvPr id="50" name="PlaceHolder 1"/>
          <p:cNvSpPr>
            <a:spLocks noGrp="1"/>
          </p:cNvSpPr>
          <p:nvPr>
            <p:ph type="title"/>
          </p:nvPr>
        </p:nvSpPr>
        <p:spPr>
          <a:xfrm>
            <a:off x="1523880" y="1122480"/>
            <a:ext cx="9142560" cy="2386080"/>
          </a:xfrm>
          <a:prstGeom prst="rect">
            <a:avLst/>
          </a:prstGeom>
          <a:noFill/>
          <a:ln w="0">
            <a:noFill/>
          </a:ln>
        </p:spPr>
        <p:txBody>
          <a:bodyPr lIns="91440" tIns="45720" rIns="91440" bIns="45720" anchor="b">
            <a:noAutofit/>
          </a:bodyPr>
          <a:lstStyle/>
          <a:p>
            <a:pPr indent="0" algn="ctr" defTabSz="914400">
              <a:lnSpc>
                <a:spcPct val="90000"/>
              </a:lnSpc>
              <a:buNone/>
              <a:tabLst>
                <a:tab pos="0" algn="l"/>
              </a:tabLst>
            </a:pPr>
            <a:r>
              <a:rPr lang="nl-NL" sz="6000" b="0" u="none" strike="noStrike">
                <a:solidFill>
                  <a:schemeClr val="dk1"/>
                </a:solidFill>
                <a:effectLst/>
                <a:uFillTx/>
                <a:latin typeface="Calibri Light"/>
              </a:rPr>
              <a:t>Klik om stijl te bewerken</a:t>
            </a:r>
            <a:endParaRPr lang="nl-NL" sz="6000" b="0" u="none" strike="noStrike">
              <a:solidFill>
                <a:srgbClr val="000000"/>
              </a:solidFill>
              <a:effectLst/>
              <a:uFillTx/>
              <a:latin typeface="Arial"/>
            </a:endParaRPr>
          </a:p>
        </p:txBody>
      </p:sp>
      <p:sp>
        <p:nvSpPr>
          <p:cNvPr id="51" name="PlaceHolder 2"/>
          <p:cNvSpPr>
            <a:spLocks noGrp="1"/>
          </p:cNvSpPr>
          <p:nvPr>
            <p:ph type="dt" idx="28"/>
          </p:nvPr>
        </p:nvSpPr>
        <p:spPr>
          <a:xfrm>
            <a:off x="838080" y="6356520"/>
            <a:ext cx="2741760" cy="36360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nl-NL" sz="1200" b="0" u="none" strike="noStrike">
                <a:solidFill>
                  <a:schemeClr val="dk1">
                    <a:tint val="75000"/>
                  </a:schemeClr>
                </a:solidFill>
                <a:effectLst/>
                <a:uFillTx/>
                <a:latin typeface="Calibri"/>
              </a:rPr>
              <a:t>&lt;datum/tijd&gt;</a:t>
            </a:r>
            <a:endParaRPr lang="nl-NL" sz="1200" b="0" u="none" strike="noStrike">
              <a:solidFill>
                <a:srgbClr val="000000"/>
              </a:solidFill>
              <a:effectLst/>
              <a:uFillTx/>
              <a:latin typeface="Times New Roman"/>
            </a:endParaRPr>
          </a:p>
        </p:txBody>
      </p:sp>
      <p:sp>
        <p:nvSpPr>
          <p:cNvPr id="52" name="PlaceHolder 3"/>
          <p:cNvSpPr>
            <a:spLocks noGrp="1"/>
          </p:cNvSpPr>
          <p:nvPr>
            <p:ph type="ftr" idx="29"/>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&lt;voettekst&gt;</a:t>
            </a:r>
          </a:p>
        </p:txBody>
      </p:sp>
      <p:sp>
        <p:nvSpPr>
          <p:cNvPr id="53" name="PlaceHolder 4"/>
          <p:cNvSpPr>
            <a:spLocks noGrp="1"/>
          </p:cNvSpPr>
          <p:nvPr>
            <p:ph type="sldNum" idx="30"/>
          </p:nvPr>
        </p:nvSpPr>
        <p:spPr>
          <a:xfrm>
            <a:off x="8610480" y="6356520"/>
            <a:ext cx="2741760" cy="36360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EA4C3423-C800-43FC-8A07-9EC3EB79564C}" type="slidenum">
              <a:rPr lang="nl-NL" sz="1200" b="0" u="none" strike="noStrike">
                <a:solidFill>
                  <a:schemeClr val="dk1">
                    <a:tint val="75000"/>
                  </a:schemeClr>
                </a:solidFill>
                <a:effectLst/>
                <a:uFillTx/>
                <a:latin typeface="Calibri"/>
              </a:rPr>
              <a:t>‹nr.›</a:t>
            </a:fld>
            <a:endParaRPr lang="nl-NL" sz="1200" b="0" u="none" strike="noStrike">
              <a:solidFill>
                <a:srgbClr val="000000"/>
              </a:solidFill>
              <a:effectLst/>
              <a:uFillTx/>
              <a:latin typeface="Times New Roman"/>
            </a:endParaRPr>
          </a:p>
        </p:txBody>
      </p:sp>
      <p:sp>
        <p:nvSpPr>
          <p:cNvPr id="54" name="PlaceHolder 5"/>
          <p:cNvSpPr>
            <a:spLocks noGrp="1"/>
          </p:cNvSpPr>
          <p:nvPr>
            <p:ph type="body"/>
          </p:nvPr>
        </p:nvSpPr>
        <p:spPr>
          <a:xfrm>
            <a:off x="609480" y="1604520"/>
            <a:ext cx="10971360" cy="39762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nl-NL" sz="2800" b="0" u="none" strike="noStrike">
                <a:solidFill>
                  <a:schemeClr val="dk1"/>
                </a:solidFill>
                <a:effectLst/>
                <a:uFillTx/>
                <a:latin typeface="Calibri"/>
              </a:rPr>
              <a:t>Klik om de opmaak van de overzichtstekst te bewerken</a:t>
            </a:r>
            <a:endParaRPr lang="nl-NL" sz="28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nl-NL" sz="2000" b="0" u="none" strike="noStrike">
                <a:solidFill>
                  <a:schemeClr val="dk1"/>
                </a:solidFill>
                <a:effectLst/>
                <a:uFillTx/>
                <a:latin typeface="Calibri"/>
              </a:rPr>
              <a:t>Tweede overzichtsniveau</a:t>
            </a:r>
            <a:endParaRPr lang="nl-NL" sz="20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nl-NL" sz="1800" b="0" u="none" strike="noStrike">
                <a:solidFill>
                  <a:schemeClr val="dk1"/>
                </a:solidFill>
                <a:effectLst/>
                <a:uFillTx/>
                <a:latin typeface="Calibri"/>
              </a:rPr>
              <a:t>Derde overzichtsniveau</a:t>
            </a:r>
            <a:endParaRPr lang="nl-NL" sz="18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nl-NL" sz="1800" b="0" u="none" strike="noStrike">
                <a:solidFill>
                  <a:schemeClr val="dk1"/>
                </a:solidFill>
                <a:effectLst/>
                <a:uFillTx/>
                <a:latin typeface="Calibri"/>
              </a:rPr>
              <a:t>Vierde overzichtsniveau</a:t>
            </a:r>
            <a:endParaRPr lang="nl-NL" sz="18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nl-NL" sz="2000" b="0" u="none" strike="noStrike">
                <a:solidFill>
                  <a:schemeClr val="dk1"/>
                </a:solidFill>
                <a:effectLst/>
                <a:uFillTx/>
                <a:latin typeface="Calibri"/>
              </a:rPr>
              <a:t>Vijfde overzichtsniveau</a:t>
            </a:r>
            <a:endParaRPr lang="nl-NL" sz="20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nl-NL" sz="2000" b="0" u="none" strike="noStrike">
                <a:solidFill>
                  <a:schemeClr val="dk1"/>
                </a:solidFill>
                <a:effectLst/>
                <a:uFillTx/>
                <a:latin typeface="Calibri"/>
              </a:rPr>
              <a:t>Zesde overzichtsniveau</a:t>
            </a:r>
            <a:endParaRPr lang="nl-NL" sz="20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nl-NL" sz="2000" b="0" u="none" strike="noStrike">
                <a:solidFill>
                  <a:schemeClr val="dk1"/>
                </a:solidFill>
                <a:effectLst/>
                <a:uFillTx/>
                <a:latin typeface="Calibri"/>
              </a:rPr>
              <a:t>Zevende overzichtsniveau</a:t>
            </a:r>
            <a:endParaRPr lang="nl-NL" sz="2000" b="0" u="none" strike="noStrike">
              <a:solidFill>
                <a:srgbClr val="000000"/>
              </a:solidFill>
              <a:effectLst/>
              <a:uFillTx/>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en verticale tekst">
    <p:bg>
      <p:bgPr>
        <a:solidFill>
          <a:srgbClr val="FFFFFF"/>
        </a:solidFill>
        <a:effectLst/>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416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Calibri Light"/>
              </a:rPr>
              <a:t>Klik om stijl te bewerken</a:t>
            </a:r>
            <a:endParaRPr lang="nl-NL" sz="4400" b="0" u="none" strike="noStrike">
              <a:solidFill>
                <a:srgbClr val="000000"/>
              </a:solidFill>
              <a:effectLst/>
              <a:uFillTx/>
              <a:latin typeface="Arial"/>
            </a:endParaRPr>
          </a:p>
        </p:txBody>
      </p:sp>
      <p:sp>
        <p:nvSpPr>
          <p:cNvPr id="56" name="PlaceHolder 2"/>
          <p:cNvSpPr>
            <a:spLocks noGrp="1"/>
          </p:cNvSpPr>
          <p:nvPr>
            <p:ph type="body"/>
          </p:nvPr>
        </p:nvSpPr>
        <p:spPr>
          <a:xfrm>
            <a:off x="838080" y="1825560"/>
            <a:ext cx="10514160" cy="434988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000000"/>
              </a:buClr>
              <a:buFont typeface="Arial"/>
              <a:buChar char="•"/>
            </a:pPr>
            <a:r>
              <a:rPr lang="nl-NL" sz="2800" b="0" u="none" strike="noStrike">
                <a:solidFill>
                  <a:schemeClr val="dk1"/>
                </a:solidFill>
                <a:effectLst/>
                <a:uFillTx/>
                <a:latin typeface="Calibri"/>
              </a:rPr>
              <a:t>Klikken om de tekststijl van het model te bewerken</a:t>
            </a:r>
            <a:endParaRPr lang="nl-NL"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nl-NL" sz="2400" b="0" u="none" strike="noStrike">
                <a:solidFill>
                  <a:schemeClr val="dk1"/>
                </a:solidFill>
                <a:effectLst/>
                <a:uFillTx/>
                <a:latin typeface="Calibri"/>
              </a:rPr>
              <a:t>Tweede niveau</a:t>
            </a:r>
            <a:endParaRPr lang="nl-NL"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nl-NL" sz="2000" b="0" u="none" strike="noStrike">
                <a:solidFill>
                  <a:schemeClr val="dk1"/>
                </a:solidFill>
                <a:effectLst/>
                <a:uFillTx/>
                <a:latin typeface="Calibri"/>
              </a:rPr>
              <a:t>Derde niveau</a:t>
            </a:r>
            <a:endParaRPr lang="nl-NL"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Vierde niveau</a:t>
            </a:r>
            <a:endParaRPr lang="nl-NL"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nl-NL" sz="1800" b="0" u="none" strike="noStrike">
                <a:solidFill>
                  <a:schemeClr val="dk1"/>
                </a:solidFill>
                <a:effectLst/>
                <a:uFillTx/>
                <a:latin typeface="Calibri"/>
              </a:rPr>
              <a:t>Vijfde niveau</a:t>
            </a:r>
            <a:endParaRPr lang="nl-NL" sz="1800" b="0" u="none" strike="noStrike">
              <a:solidFill>
                <a:srgbClr val="000000"/>
              </a:solidFill>
              <a:effectLst/>
              <a:uFillTx/>
              <a:latin typeface="Arial"/>
            </a:endParaRPr>
          </a:p>
        </p:txBody>
      </p:sp>
      <p:sp>
        <p:nvSpPr>
          <p:cNvPr id="57" name="PlaceHolder 3"/>
          <p:cNvSpPr>
            <a:spLocks noGrp="1"/>
          </p:cNvSpPr>
          <p:nvPr>
            <p:ph type="dt" idx="31"/>
          </p:nvPr>
        </p:nvSpPr>
        <p:spPr>
          <a:xfrm>
            <a:off x="838080" y="6356520"/>
            <a:ext cx="2741760" cy="36360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nl-NL" sz="1200" b="0" u="none" strike="noStrike">
                <a:solidFill>
                  <a:schemeClr val="dk1">
                    <a:tint val="75000"/>
                  </a:schemeClr>
                </a:solidFill>
                <a:effectLst/>
                <a:uFillTx/>
                <a:latin typeface="Calibri"/>
              </a:rPr>
              <a:t>&lt;datum/tijd&gt;</a:t>
            </a:r>
            <a:endParaRPr lang="nl-NL" sz="1200" b="0" u="none" strike="noStrike">
              <a:solidFill>
                <a:srgbClr val="000000"/>
              </a:solidFill>
              <a:effectLst/>
              <a:uFillTx/>
              <a:latin typeface="Times New Roman"/>
            </a:endParaRPr>
          </a:p>
        </p:txBody>
      </p:sp>
      <p:sp>
        <p:nvSpPr>
          <p:cNvPr id="58" name="PlaceHolder 4"/>
          <p:cNvSpPr>
            <a:spLocks noGrp="1"/>
          </p:cNvSpPr>
          <p:nvPr>
            <p:ph type="ftr" idx="32"/>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&lt;voettekst&gt;</a:t>
            </a:r>
          </a:p>
        </p:txBody>
      </p:sp>
      <p:sp>
        <p:nvSpPr>
          <p:cNvPr id="59" name="PlaceHolder 5"/>
          <p:cNvSpPr>
            <a:spLocks noGrp="1"/>
          </p:cNvSpPr>
          <p:nvPr>
            <p:ph type="sldNum" idx="33"/>
          </p:nvPr>
        </p:nvSpPr>
        <p:spPr>
          <a:xfrm>
            <a:off x="8610480" y="6356520"/>
            <a:ext cx="2741760" cy="36360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nl-NL"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0804290A-CAC4-4F3F-BD22-F59E0A38D747}" type="slidenum">
              <a:rPr lang="nl-NL" sz="1200" b="0" u="none" strike="noStrike">
                <a:solidFill>
                  <a:schemeClr val="dk1">
                    <a:tint val="75000"/>
                  </a:schemeClr>
                </a:solidFill>
                <a:effectLst/>
                <a:uFillTx/>
                <a:latin typeface="Calibri"/>
              </a:rPr>
              <a:t>‹nr.›</a:t>
            </a:fld>
            <a:endParaRPr lang="nl-NL" sz="1200" b="0" u="none" strike="noStrike">
              <a:solidFill>
                <a:srgbClr val="000000"/>
              </a:solidFill>
              <a:effectLst/>
              <a:uFillTx/>
              <a:latin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jpeg"/><Relationship Id="rId2" Type="http://schemas.microsoft.com/office/2007/relationships/media" Target="https://www.youtube.com/embed/F7pYHN9iC9I?feature=oembed" TargetMode="External"/><Relationship Id="rId1" Type="http://schemas.openxmlformats.org/officeDocument/2006/relationships/video" Target="NULL" TargetMode="Externa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Afbeelding 3"/>
          <p:cNvPicPr/>
          <p:nvPr/>
        </p:nvPicPr>
        <p:blipFill>
          <a:blip r:embed="rId2"/>
          <a:stretch/>
        </p:blipFill>
        <p:spPr>
          <a:xfrm>
            <a:off x="4888080" y="645840"/>
            <a:ext cx="2414160" cy="3121200"/>
          </a:xfrm>
          <a:prstGeom prst="rect">
            <a:avLst/>
          </a:prstGeom>
          <a:noFill/>
          <a:ln w="0">
            <a:noFill/>
          </a:ln>
        </p:spPr>
      </p:pic>
      <p:sp>
        <p:nvSpPr>
          <p:cNvPr id="67" name="Tekstvak 4"/>
          <p:cNvSpPr/>
          <p:nvPr/>
        </p:nvSpPr>
        <p:spPr>
          <a:xfrm>
            <a:off x="2494800" y="4650840"/>
            <a:ext cx="7985160" cy="5832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nl-NL" sz="3200" b="0" u="none" strike="noStrike">
                <a:solidFill>
                  <a:schemeClr val="dk1"/>
                </a:solidFill>
                <a:effectLst/>
                <a:uFillTx/>
                <a:latin typeface="Ubuntu"/>
              </a:rPr>
              <a:t>Een </a:t>
            </a:r>
            <a:r>
              <a:rPr lang="nl-NL" sz="3200" b="0" u="none" strike="noStrike">
                <a:solidFill>
                  <a:srgbClr val="009CDA"/>
                </a:solidFill>
                <a:effectLst/>
                <a:uFillTx/>
                <a:latin typeface="Ubuntu"/>
              </a:rPr>
              <a:t>veilige</a:t>
            </a:r>
            <a:r>
              <a:rPr lang="nl-NL" sz="3200" b="0" u="none" strike="noStrike">
                <a:solidFill>
                  <a:schemeClr val="dk1"/>
                </a:solidFill>
                <a:effectLst/>
                <a:uFillTx/>
                <a:latin typeface="Ubuntu"/>
              </a:rPr>
              <a:t> IT omgeving maken we </a:t>
            </a:r>
            <a:r>
              <a:rPr lang="nl-NL" sz="3200" b="0" u="none" strike="noStrike">
                <a:solidFill>
                  <a:srgbClr val="009CDA"/>
                </a:solidFill>
                <a:effectLst/>
                <a:uFillTx/>
                <a:latin typeface="Ubuntu"/>
              </a:rPr>
              <a:t>samen</a:t>
            </a:r>
            <a:r>
              <a:rPr lang="nl-NL" sz="3200" b="0" u="none" strike="noStrike">
                <a:solidFill>
                  <a:schemeClr val="dk1"/>
                </a:solidFill>
                <a:effectLst/>
                <a:uFillTx/>
                <a:latin typeface="Ubuntu"/>
              </a:rPr>
              <a:t>!</a:t>
            </a:r>
            <a:endParaRPr lang="nl-NL" sz="3200" b="0" u="none" strike="noStrike">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PlaceHolder 1"/>
          <p:cNvSpPr>
            <a:spLocks noGrp="1"/>
          </p:cNvSpPr>
          <p:nvPr>
            <p:ph type="title"/>
          </p:nvPr>
        </p:nvSpPr>
        <p:spPr>
          <a:xfrm>
            <a:off x="2340360" y="310680"/>
            <a:ext cx="9011880" cy="132408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en-US" sz="3600" b="0" u="none" strike="noStrike">
                <a:solidFill>
                  <a:schemeClr val="dk1"/>
                </a:solidFill>
                <a:effectLst/>
                <a:uFillTx/>
                <a:latin typeface="Ubuntu"/>
              </a:rPr>
              <a:t>Wat is informatiebeveiliging en Privacy?</a:t>
            </a:r>
            <a:endParaRPr lang="nl-NL" sz="3600" b="0" u="none" strike="noStrike">
              <a:solidFill>
                <a:srgbClr val="000000"/>
              </a:solidFill>
              <a:effectLst/>
              <a:uFillTx/>
              <a:latin typeface="Arial"/>
            </a:endParaRPr>
          </a:p>
        </p:txBody>
      </p:sp>
      <p:pic>
        <p:nvPicPr>
          <p:cNvPr id="69" name="Afbeelding 3"/>
          <p:cNvPicPr/>
          <p:nvPr/>
        </p:nvPicPr>
        <p:blipFill>
          <a:blip r:embed="rId2"/>
          <a:stretch/>
        </p:blipFill>
        <p:spPr>
          <a:xfrm>
            <a:off x="148680" y="119520"/>
            <a:ext cx="1772640" cy="1815480"/>
          </a:xfrm>
          <a:prstGeom prst="rect">
            <a:avLst/>
          </a:prstGeom>
          <a:noFill/>
          <a:ln w="0">
            <a:noFill/>
          </a:ln>
        </p:spPr>
      </p:pic>
      <p:pic>
        <p:nvPicPr>
          <p:cNvPr id="70" name="Afbeelding 7"/>
          <p:cNvPicPr/>
          <p:nvPr/>
        </p:nvPicPr>
        <p:blipFill>
          <a:blip r:embed="rId3"/>
          <a:stretch/>
        </p:blipFill>
        <p:spPr>
          <a:xfrm>
            <a:off x="3048120" y="1636200"/>
            <a:ext cx="6094440" cy="452304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PlaceHolder 1"/>
          <p:cNvSpPr>
            <a:spLocks noGrp="1"/>
          </p:cNvSpPr>
          <p:nvPr>
            <p:ph type="title"/>
          </p:nvPr>
        </p:nvSpPr>
        <p:spPr>
          <a:xfrm>
            <a:off x="2223720" y="365040"/>
            <a:ext cx="912888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Ubuntu"/>
              </a:rPr>
              <a:t>Informatiebeveiliging</a:t>
            </a:r>
            <a:endParaRPr lang="nl-NL" sz="4400" b="0" u="none" strike="noStrike">
              <a:solidFill>
                <a:srgbClr val="000000"/>
              </a:solidFill>
              <a:effectLst/>
              <a:uFillTx/>
              <a:latin typeface="Arial"/>
            </a:endParaRPr>
          </a:p>
        </p:txBody>
      </p:sp>
      <p:pic>
        <p:nvPicPr>
          <p:cNvPr id="72" name="Afbeelding 4"/>
          <p:cNvPicPr/>
          <p:nvPr/>
        </p:nvPicPr>
        <p:blipFill>
          <a:blip r:embed="rId3"/>
          <a:stretch/>
        </p:blipFill>
        <p:spPr>
          <a:xfrm>
            <a:off x="148680" y="119520"/>
            <a:ext cx="1772640" cy="1815480"/>
          </a:xfrm>
          <a:prstGeom prst="rect">
            <a:avLst/>
          </a:prstGeom>
          <a:noFill/>
          <a:ln w="0">
            <a:noFill/>
          </a:ln>
        </p:spPr>
      </p:pic>
      <p:sp>
        <p:nvSpPr>
          <p:cNvPr id="73" name="Tekstvak 5"/>
          <p:cNvSpPr/>
          <p:nvPr/>
        </p:nvSpPr>
        <p:spPr>
          <a:xfrm>
            <a:off x="2031480" y="1690560"/>
            <a:ext cx="9277920" cy="4276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nl-NL" sz="1600" b="0" u="none" strike="noStrike">
                <a:solidFill>
                  <a:srgbClr val="000000"/>
                </a:solidFill>
                <a:effectLst/>
                <a:uFillTx/>
                <a:latin typeface="Ubuntu"/>
              </a:rPr>
              <a:t>Informatiebeveiliging is het geheel van </a:t>
            </a:r>
            <a:r>
              <a:rPr lang="nl-NL" sz="1600" b="0" u="none" strike="noStrike">
                <a:solidFill>
                  <a:srgbClr val="009CDA"/>
                </a:solidFill>
                <a:effectLst/>
                <a:uFillTx/>
                <a:latin typeface="Ubuntu"/>
              </a:rPr>
              <a:t>preventieve</a:t>
            </a:r>
            <a:r>
              <a:rPr lang="nl-NL" sz="1600" b="0" u="none" strike="noStrike">
                <a:solidFill>
                  <a:schemeClr val="dk1"/>
                </a:solidFill>
                <a:effectLst/>
                <a:uFillTx/>
                <a:latin typeface="Ubuntu"/>
              </a:rPr>
              <a:t>,</a:t>
            </a:r>
            <a:r>
              <a:rPr lang="nl-NL" sz="1600" b="0" u="none" strike="noStrike">
                <a:solidFill>
                  <a:srgbClr val="33CCFF"/>
                </a:solidFill>
                <a:effectLst/>
                <a:uFillTx/>
                <a:latin typeface="Ubuntu"/>
              </a:rPr>
              <a:t> </a:t>
            </a:r>
            <a:r>
              <a:rPr lang="nl-NL" sz="1600" b="0" u="none" strike="noStrike">
                <a:solidFill>
                  <a:srgbClr val="009CDA"/>
                </a:solidFill>
                <a:effectLst/>
                <a:uFillTx/>
                <a:latin typeface="Ubuntu"/>
              </a:rPr>
              <a:t>detectieve</a:t>
            </a:r>
            <a:r>
              <a:rPr lang="nl-NL" sz="1600" b="0" u="none" strike="noStrike">
                <a:solidFill>
                  <a:schemeClr val="dk1"/>
                </a:solidFill>
                <a:effectLst/>
                <a:uFillTx/>
                <a:latin typeface="Ubuntu"/>
              </a:rPr>
              <a:t>,</a:t>
            </a:r>
            <a:r>
              <a:rPr lang="nl-NL" sz="1600" b="0" u="none" strike="noStrike">
                <a:solidFill>
                  <a:srgbClr val="33CCFF"/>
                </a:solidFill>
                <a:effectLst/>
                <a:uFillTx/>
                <a:latin typeface="Ubuntu"/>
              </a:rPr>
              <a:t> </a:t>
            </a:r>
            <a:r>
              <a:rPr lang="nl-NL" sz="1600" b="0" u="none" strike="noStrike">
                <a:solidFill>
                  <a:srgbClr val="009CDA"/>
                </a:solidFill>
                <a:effectLst/>
                <a:uFillTx/>
                <a:latin typeface="Ubuntu"/>
              </a:rPr>
              <a:t>repressieve</a:t>
            </a:r>
            <a:r>
              <a:rPr lang="nl-NL" sz="1600" b="0" u="none" strike="noStrike">
                <a:solidFill>
                  <a:srgbClr val="33CCFF"/>
                </a:solidFill>
                <a:effectLst/>
                <a:uFillTx/>
                <a:latin typeface="Ubuntu"/>
              </a:rPr>
              <a:t> </a:t>
            </a:r>
            <a:r>
              <a:rPr lang="nl-NL" sz="1600" b="0" u="none" strike="noStrike">
                <a:solidFill>
                  <a:srgbClr val="000000"/>
                </a:solidFill>
                <a:effectLst/>
                <a:uFillTx/>
                <a:latin typeface="Ubuntu"/>
              </a:rPr>
              <a:t>en </a:t>
            </a:r>
            <a:r>
              <a:rPr lang="nl-NL" sz="1600" b="0" u="none" strike="noStrike">
                <a:solidFill>
                  <a:srgbClr val="009CDA"/>
                </a:solidFill>
                <a:effectLst/>
                <a:uFillTx/>
                <a:latin typeface="Ubuntu"/>
              </a:rPr>
              <a:t>correctieve</a:t>
            </a:r>
            <a:r>
              <a:rPr lang="nl-NL" sz="1600" b="0" u="none" strike="noStrike">
                <a:solidFill>
                  <a:srgbClr val="000000"/>
                </a:solidFill>
                <a:effectLst/>
                <a:uFillTx/>
                <a:latin typeface="Ubuntu"/>
              </a:rPr>
              <a:t> maatregelen alsmede procedures en processen die de </a:t>
            </a:r>
            <a:r>
              <a:rPr lang="nl-NL" sz="1600" b="0" u="none" strike="noStrike">
                <a:solidFill>
                  <a:srgbClr val="009CDA"/>
                </a:solidFill>
                <a:effectLst/>
                <a:uFillTx/>
                <a:latin typeface="Ubuntu"/>
              </a:rPr>
              <a:t>B</a:t>
            </a:r>
            <a:r>
              <a:rPr lang="nl-NL" sz="1600" b="0" u="none" strike="noStrike">
                <a:solidFill>
                  <a:srgbClr val="000000"/>
                </a:solidFill>
                <a:effectLst/>
                <a:uFillTx/>
                <a:latin typeface="Ubuntu"/>
              </a:rPr>
              <a:t>eschikbaarheid, </a:t>
            </a:r>
            <a:r>
              <a:rPr lang="nl-NL" sz="1600" b="0" u="none" strike="noStrike">
                <a:solidFill>
                  <a:srgbClr val="009CDA"/>
                </a:solidFill>
                <a:effectLst/>
                <a:uFillTx/>
                <a:latin typeface="Ubuntu"/>
              </a:rPr>
              <a:t>I</a:t>
            </a:r>
            <a:r>
              <a:rPr lang="nl-NL" sz="1600" b="0" u="none" strike="noStrike">
                <a:solidFill>
                  <a:srgbClr val="000000"/>
                </a:solidFill>
                <a:effectLst/>
                <a:uFillTx/>
                <a:latin typeface="Ubuntu"/>
              </a:rPr>
              <a:t>ntegriteit en </a:t>
            </a:r>
            <a:r>
              <a:rPr lang="nl-NL" sz="1600" b="0" u="none" strike="noStrike">
                <a:solidFill>
                  <a:srgbClr val="009CDA"/>
                </a:solidFill>
                <a:effectLst/>
                <a:uFillTx/>
                <a:latin typeface="Ubuntu"/>
              </a:rPr>
              <a:t>V</a:t>
            </a:r>
            <a:r>
              <a:rPr lang="nl-NL" sz="1600" b="0" u="none" strike="noStrike">
                <a:solidFill>
                  <a:srgbClr val="000000"/>
                </a:solidFill>
                <a:effectLst/>
                <a:uFillTx/>
                <a:latin typeface="Ubuntu"/>
              </a:rPr>
              <a:t>ertrouwelijkheid van </a:t>
            </a:r>
            <a:r>
              <a:rPr lang="nl-NL" sz="1600" b="0" u="none" strike="noStrike">
                <a:solidFill>
                  <a:srgbClr val="009CDA"/>
                </a:solidFill>
                <a:effectLst/>
                <a:uFillTx/>
                <a:latin typeface="Ubuntu"/>
              </a:rPr>
              <a:t>alle vormen van informatie </a:t>
            </a:r>
            <a:r>
              <a:rPr lang="nl-NL" sz="1600" b="0" u="none" strike="noStrike">
                <a:solidFill>
                  <a:srgbClr val="000000"/>
                </a:solidFill>
                <a:effectLst/>
                <a:uFillTx/>
                <a:latin typeface="Ubuntu"/>
              </a:rPr>
              <a:t>binnen een organisatie garanderen, met als doel de continuïteit van de informatie en de informatievoorziening te waarborgen en de eventuele gevolgen van beveiligingsincidenten tot een acceptabel, vooraf bepaald niveau te beperken. Bron: Wikipedia</a:t>
            </a:r>
            <a:endParaRPr lang="nl-NL" sz="1600" b="0" u="none" strike="noStrike">
              <a:solidFill>
                <a:srgbClr val="000000"/>
              </a:solidFill>
              <a:effectLst/>
              <a:uFillTx/>
              <a:latin typeface="Arial"/>
            </a:endParaRPr>
          </a:p>
          <a:p>
            <a:pPr defTabSz="914400">
              <a:lnSpc>
                <a:spcPct val="100000"/>
              </a:lnSpc>
            </a:pPr>
            <a:endParaRPr lang="nl-NL" sz="1600" b="0" u="none" strike="noStrike">
              <a:solidFill>
                <a:srgbClr val="000000"/>
              </a:solidFill>
              <a:effectLst/>
              <a:uFillTx/>
              <a:latin typeface="Arial"/>
            </a:endParaRPr>
          </a:p>
          <a:p>
            <a:pPr defTabSz="914400">
              <a:lnSpc>
                <a:spcPct val="100000"/>
              </a:lnSpc>
            </a:pPr>
            <a:endParaRPr lang="nl-NL" sz="1600" b="0" u="none" strike="noStrike">
              <a:solidFill>
                <a:srgbClr val="000000"/>
              </a:solidFill>
              <a:effectLst/>
              <a:uFillTx/>
              <a:latin typeface="Arial"/>
            </a:endParaRPr>
          </a:p>
          <a:p>
            <a:pPr defTabSz="914400">
              <a:lnSpc>
                <a:spcPct val="100000"/>
              </a:lnSpc>
            </a:pPr>
            <a:endParaRPr lang="nl-NL" sz="1600" b="0" u="none" strike="noStrike">
              <a:solidFill>
                <a:srgbClr val="000000"/>
              </a:solidFill>
              <a:effectLst/>
              <a:uFillTx/>
              <a:latin typeface="Arial"/>
            </a:endParaRPr>
          </a:p>
          <a:p>
            <a:pPr marL="285840" indent="-285840" defTabSz="914400">
              <a:lnSpc>
                <a:spcPct val="100000"/>
              </a:lnSpc>
              <a:buClr>
                <a:srgbClr val="000000"/>
              </a:buClr>
              <a:buFont typeface="Arial"/>
              <a:buChar char="•"/>
            </a:pPr>
            <a:r>
              <a:rPr lang="nl-NL" sz="1600" b="0" u="none" strike="noStrike">
                <a:solidFill>
                  <a:srgbClr val="009CDA"/>
                </a:solidFill>
                <a:effectLst/>
                <a:uFillTx/>
                <a:latin typeface="Ubuntu"/>
              </a:rPr>
              <a:t>B</a:t>
            </a:r>
            <a:r>
              <a:rPr lang="nl-NL" sz="1600" b="0" u="none" strike="noStrike">
                <a:solidFill>
                  <a:srgbClr val="000000"/>
                </a:solidFill>
                <a:effectLst/>
                <a:uFillTx/>
                <a:latin typeface="Ubuntu"/>
              </a:rPr>
              <a:t>eschikbaarheid: </a:t>
            </a:r>
            <a:br>
              <a:rPr sz="1600"/>
            </a:br>
            <a:r>
              <a:rPr lang="nl-NL" sz="1600" b="0" u="none" strike="noStrike">
                <a:solidFill>
                  <a:srgbClr val="000000"/>
                </a:solidFill>
                <a:effectLst/>
                <a:uFillTx/>
                <a:latin typeface="Ubuntu"/>
              </a:rPr>
              <a:t>kenmerk dat iets toegankelijk en bruikbaar is op verzoek van een bevoegde entiteit; </a:t>
            </a:r>
            <a:r>
              <a:rPr lang="en-US" sz="1600" b="0" u="none" strike="noStrike">
                <a:solidFill>
                  <a:srgbClr val="000000"/>
                </a:solidFill>
                <a:effectLst/>
                <a:uFillTx/>
                <a:latin typeface="Ubuntu"/>
              </a:rPr>
              <a:t>​</a:t>
            </a:r>
            <a:endParaRPr lang="nl-NL" sz="1600" b="0" u="none" strike="noStrike">
              <a:solidFill>
                <a:srgbClr val="000000"/>
              </a:solidFill>
              <a:effectLst/>
              <a:uFillTx/>
              <a:latin typeface="Arial"/>
            </a:endParaRPr>
          </a:p>
          <a:p>
            <a:pPr marL="285840" indent="-285840" defTabSz="914400">
              <a:lnSpc>
                <a:spcPct val="100000"/>
              </a:lnSpc>
              <a:buClr>
                <a:srgbClr val="000000"/>
              </a:buClr>
              <a:buFont typeface="Arial"/>
              <a:buChar char="•"/>
            </a:pPr>
            <a:r>
              <a:rPr lang="nl-NL" sz="1600" b="0" u="none" strike="noStrike">
                <a:solidFill>
                  <a:srgbClr val="009CDA"/>
                </a:solidFill>
                <a:effectLst/>
                <a:uFillTx/>
                <a:latin typeface="Ubuntu"/>
              </a:rPr>
              <a:t>I</a:t>
            </a:r>
            <a:r>
              <a:rPr lang="nl-NL" sz="1600" b="0" u="none" strike="noStrike">
                <a:solidFill>
                  <a:srgbClr val="000000"/>
                </a:solidFill>
                <a:effectLst/>
                <a:uFillTx/>
                <a:latin typeface="Ubuntu"/>
              </a:rPr>
              <a:t>ntegriteit: </a:t>
            </a:r>
            <a:br>
              <a:rPr sz="1600"/>
            </a:br>
            <a:r>
              <a:rPr lang="nl-NL" sz="1600" b="0" u="none" strike="noStrike">
                <a:solidFill>
                  <a:srgbClr val="000000"/>
                </a:solidFill>
                <a:effectLst/>
                <a:uFillTx/>
                <a:latin typeface="Ubuntu"/>
              </a:rPr>
              <a:t>eigenschap dat de nauwkeurigheid en volledigheid van bedrijfsmiddelen wordt beveiligd; </a:t>
            </a:r>
            <a:r>
              <a:rPr lang="en-US" sz="1600" b="0" u="none" strike="noStrike">
                <a:solidFill>
                  <a:srgbClr val="000000"/>
                </a:solidFill>
                <a:effectLst/>
                <a:uFillTx/>
                <a:latin typeface="Ubuntu"/>
              </a:rPr>
              <a:t>​</a:t>
            </a:r>
            <a:endParaRPr lang="nl-NL" sz="1600" b="0" u="none" strike="noStrike">
              <a:solidFill>
                <a:srgbClr val="000000"/>
              </a:solidFill>
              <a:effectLst/>
              <a:uFillTx/>
              <a:latin typeface="Arial"/>
            </a:endParaRPr>
          </a:p>
          <a:p>
            <a:pPr marL="285840" indent="-285840" defTabSz="914400">
              <a:lnSpc>
                <a:spcPct val="100000"/>
              </a:lnSpc>
              <a:buClr>
                <a:srgbClr val="000000"/>
              </a:buClr>
              <a:buFont typeface="Arial"/>
              <a:buChar char="•"/>
            </a:pPr>
            <a:r>
              <a:rPr lang="nl-NL" sz="1600" b="0" u="none" strike="noStrike">
                <a:solidFill>
                  <a:srgbClr val="009CDA"/>
                </a:solidFill>
                <a:effectLst/>
                <a:uFillTx/>
                <a:latin typeface="Ubuntu"/>
              </a:rPr>
              <a:t>V</a:t>
            </a:r>
            <a:r>
              <a:rPr lang="nl-NL" sz="1600" b="0" u="none" strike="noStrike">
                <a:solidFill>
                  <a:srgbClr val="000000"/>
                </a:solidFill>
                <a:effectLst/>
                <a:uFillTx/>
                <a:latin typeface="Ubuntu"/>
              </a:rPr>
              <a:t>ertrouwelijkheid: </a:t>
            </a:r>
            <a:br>
              <a:rPr sz="1600"/>
            </a:br>
            <a:r>
              <a:rPr lang="nl-NL" sz="1600" b="0" u="none" strike="noStrike">
                <a:solidFill>
                  <a:srgbClr val="000000"/>
                </a:solidFill>
                <a:effectLst/>
                <a:uFillTx/>
                <a:latin typeface="Ubuntu"/>
              </a:rPr>
              <a:t>eigenschap dat informatie niet beschikbaar wordt gesteld of wordt ontsloten aan onbevoegde personen, entiteiten of processen. </a:t>
            </a:r>
            <a:endParaRPr lang="nl-NL" sz="1600" b="0" u="none" strike="noStrike">
              <a:solidFill>
                <a:srgbClr val="000000"/>
              </a:solidFill>
              <a:effectLst/>
              <a:uFillTx/>
              <a:latin typeface="Arial"/>
            </a:endParaRPr>
          </a:p>
          <a:p>
            <a:pPr defTabSz="914400">
              <a:lnSpc>
                <a:spcPct val="100000"/>
              </a:lnSpc>
            </a:pPr>
            <a:endParaRPr lang="nl-NL" sz="1600" b="0" u="none" strike="noStrike">
              <a:solidFill>
                <a:srgbClr val="000000"/>
              </a:solidFill>
              <a:effectLst/>
              <a:uFillTx/>
              <a:latin typeface="Arial"/>
            </a:endParaRPr>
          </a:p>
        </p:txBody>
      </p:sp>
      <p:pic>
        <p:nvPicPr>
          <p:cNvPr id="74" name="Afbeelding 8"/>
          <p:cNvPicPr/>
          <p:nvPr/>
        </p:nvPicPr>
        <p:blipFill>
          <a:blip r:embed="rId4"/>
          <a:stretch/>
        </p:blipFill>
        <p:spPr>
          <a:xfrm>
            <a:off x="0" y="6498360"/>
            <a:ext cx="4061520" cy="35820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PlaceHolder 1"/>
          <p:cNvSpPr>
            <a:spLocks noGrp="1"/>
          </p:cNvSpPr>
          <p:nvPr>
            <p:ph type="title"/>
          </p:nvPr>
        </p:nvSpPr>
        <p:spPr>
          <a:xfrm>
            <a:off x="2223720" y="365040"/>
            <a:ext cx="912888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Ubuntu"/>
              </a:rPr>
              <a:t>Informatiebeveiliging</a:t>
            </a:r>
            <a:endParaRPr lang="nl-NL" sz="4400" b="0" u="none" strike="noStrike">
              <a:solidFill>
                <a:srgbClr val="000000"/>
              </a:solidFill>
              <a:effectLst/>
              <a:uFillTx/>
              <a:latin typeface="Arial"/>
            </a:endParaRPr>
          </a:p>
        </p:txBody>
      </p:sp>
      <p:pic>
        <p:nvPicPr>
          <p:cNvPr id="76" name="Afbeelding 4"/>
          <p:cNvPicPr/>
          <p:nvPr/>
        </p:nvPicPr>
        <p:blipFill>
          <a:blip r:embed="rId3"/>
          <a:stretch/>
        </p:blipFill>
        <p:spPr>
          <a:xfrm>
            <a:off x="148680" y="119520"/>
            <a:ext cx="1772640" cy="1815480"/>
          </a:xfrm>
          <a:prstGeom prst="rect">
            <a:avLst/>
          </a:prstGeom>
          <a:noFill/>
          <a:ln w="0">
            <a:noFill/>
          </a:ln>
        </p:spPr>
      </p:pic>
      <p:sp>
        <p:nvSpPr>
          <p:cNvPr id="77" name="Tekstvak 5"/>
          <p:cNvSpPr/>
          <p:nvPr/>
        </p:nvSpPr>
        <p:spPr>
          <a:xfrm>
            <a:off x="2031480" y="2178360"/>
            <a:ext cx="9277920" cy="3322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nl-NL" sz="2400" b="0" u="none" strike="noStrike">
                <a:solidFill>
                  <a:srgbClr val="000000"/>
                </a:solidFill>
                <a:effectLst/>
                <a:uFillTx/>
                <a:latin typeface="Ubuntu"/>
              </a:rPr>
              <a:t>Informatiebeveiliging is meer dan alleen techniek!</a:t>
            </a:r>
            <a:endParaRPr lang="nl-NL" sz="2400" b="0" u="none" strike="noStrike">
              <a:solidFill>
                <a:srgbClr val="000000"/>
              </a:solidFill>
              <a:effectLst/>
              <a:uFillTx/>
              <a:latin typeface="Arial"/>
            </a:endParaRPr>
          </a:p>
          <a:p>
            <a:pPr defTabSz="914400">
              <a:lnSpc>
                <a:spcPct val="100000"/>
              </a:lnSpc>
            </a:pPr>
            <a:endParaRPr lang="nl-NL" sz="2400" b="0" u="none" strike="noStrike">
              <a:solidFill>
                <a:srgbClr val="000000"/>
              </a:solidFill>
              <a:effectLst/>
              <a:uFillTx/>
              <a:latin typeface="Arial"/>
            </a:endParaRPr>
          </a:p>
          <a:p>
            <a:pPr defTabSz="914400">
              <a:lnSpc>
                <a:spcPct val="100000"/>
              </a:lnSpc>
            </a:pPr>
            <a:r>
              <a:rPr lang="nl-NL" sz="2400" b="0" u="none" strike="noStrike">
                <a:solidFill>
                  <a:srgbClr val="000000"/>
                </a:solidFill>
                <a:effectLst/>
                <a:uFillTx/>
                <a:latin typeface="Ubuntu"/>
              </a:rPr>
              <a:t>Om informatie op een goede manier te beschikbaar te maken en te beschermen zijn er naast technische, ook </a:t>
            </a:r>
            <a:r>
              <a:rPr lang="nl-NL" sz="2400" b="0" u="none" strike="noStrike">
                <a:solidFill>
                  <a:srgbClr val="009CDA"/>
                </a:solidFill>
                <a:effectLst/>
                <a:uFillTx/>
                <a:latin typeface="Ubuntu"/>
              </a:rPr>
              <a:t>organisatorische</a:t>
            </a:r>
            <a:r>
              <a:rPr lang="nl-NL" sz="2400" b="0" u="none" strike="noStrike">
                <a:solidFill>
                  <a:srgbClr val="000000"/>
                </a:solidFill>
                <a:effectLst/>
                <a:uFillTx/>
                <a:latin typeface="Ubuntu"/>
              </a:rPr>
              <a:t> en </a:t>
            </a:r>
            <a:r>
              <a:rPr lang="nl-NL" sz="2400" b="0" u="none" strike="noStrike">
                <a:solidFill>
                  <a:srgbClr val="009CDA"/>
                </a:solidFill>
                <a:effectLst/>
                <a:uFillTx/>
                <a:latin typeface="Ubuntu"/>
              </a:rPr>
              <a:t>procedurele</a:t>
            </a:r>
            <a:r>
              <a:rPr lang="nl-NL" sz="2400" b="0" u="none" strike="noStrike">
                <a:solidFill>
                  <a:srgbClr val="000000"/>
                </a:solidFill>
                <a:effectLst/>
                <a:uFillTx/>
                <a:latin typeface="Ubuntu"/>
              </a:rPr>
              <a:t> maatregelen noodzakelijk. </a:t>
            </a:r>
            <a:endParaRPr lang="nl-NL" sz="2400" b="0" u="none" strike="noStrike">
              <a:solidFill>
                <a:srgbClr val="000000"/>
              </a:solidFill>
              <a:effectLst/>
              <a:uFillTx/>
              <a:latin typeface="Arial"/>
            </a:endParaRPr>
          </a:p>
          <a:p>
            <a:pPr defTabSz="914400">
              <a:lnSpc>
                <a:spcPct val="100000"/>
              </a:lnSpc>
            </a:pPr>
            <a:endParaRPr lang="nl-NL" sz="2400" b="0" u="none" strike="noStrike">
              <a:solidFill>
                <a:srgbClr val="000000"/>
              </a:solidFill>
              <a:effectLst/>
              <a:uFillTx/>
              <a:latin typeface="Arial"/>
            </a:endParaRPr>
          </a:p>
          <a:p>
            <a:pPr defTabSz="914400">
              <a:lnSpc>
                <a:spcPct val="100000"/>
              </a:lnSpc>
            </a:pPr>
            <a:r>
              <a:rPr lang="nl-NL" sz="2400" b="0" u="none" strike="noStrike">
                <a:solidFill>
                  <a:srgbClr val="000000"/>
                </a:solidFill>
                <a:effectLst/>
                <a:uFillTx/>
                <a:latin typeface="Ubuntu"/>
              </a:rPr>
              <a:t>Goede informatiebeveiliging is </a:t>
            </a:r>
            <a:r>
              <a:rPr lang="nl-NL" sz="2400" b="0" u="none" strike="noStrike">
                <a:solidFill>
                  <a:schemeClr val="dk1"/>
                </a:solidFill>
                <a:effectLst/>
                <a:uFillTx/>
                <a:latin typeface="Ubuntu"/>
              </a:rPr>
              <a:t>dan</a:t>
            </a:r>
            <a:r>
              <a:rPr lang="nl-NL" sz="2400" b="0" u="none" strike="noStrike">
                <a:solidFill>
                  <a:srgbClr val="000000"/>
                </a:solidFill>
                <a:effectLst/>
                <a:uFillTx/>
                <a:latin typeface="Ubuntu"/>
              </a:rPr>
              <a:t> ook altijd een goede samenwerking tussen </a:t>
            </a:r>
            <a:r>
              <a:rPr lang="nl-NL" sz="2400" b="0" u="none" strike="noStrike">
                <a:solidFill>
                  <a:srgbClr val="009CDA"/>
                </a:solidFill>
                <a:effectLst/>
                <a:uFillTx/>
                <a:latin typeface="Ubuntu"/>
              </a:rPr>
              <a:t>techniek</a:t>
            </a:r>
            <a:r>
              <a:rPr lang="nl-NL" sz="2400" b="0" u="none" strike="noStrike">
                <a:solidFill>
                  <a:srgbClr val="000000"/>
                </a:solidFill>
                <a:effectLst/>
                <a:uFillTx/>
                <a:latin typeface="Ubuntu"/>
              </a:rPr>
              <a:t>, </a:t>
            </a:r>
            <a:r>
              <a:rPr lang="nl-NL" sz="2400" b="0" u="none" strike="noStrike">
                <a:solidFill>
                  <a:srgbClr val="009CDA"/>
                </a:solidFill>
                <a:effectLst/>
                <a:uFillTx/>
                <a:latin typeface="Ubuntu"/>
              </a:rPr>
              <a:t>beleid </a:t>
            </a:r>
            <a:r>
              <a:rPr lang="nl-NL" sz="2400" b="0" u="none" strike="noStrike">
                <a:solidFill>
                  <a:srgbClr val="000000"/>
                </a:solidFill>
                <a:effectLst/>
                <a:uFillTx/>
                <a:latin typeface="Ubuntu"/>
              </a:rPr>
              <a:t>en </a:t>
            </a:r>
            <a:r>
              <a:rPr lang="nl-NL" sz="2400" b="0" u="none" strike="noStrike">
                <a:solidFill>
                  <a:srgbClr val="009CDA"/>
                </a:solidFill>
                <a:effectLst/>
                <a:uFillTx/>
                <a:latin typeface="Ubuntu"/>
              </a:rPr>
              <a:t>mens</a:t>
            </a:r>
            <a:r>
              <a:rPr lang="nl-NL" sz="2400" b="0" u="none" strike="noStrike">
                <a:solidFill>
                  <a:srgbClr val="000000"/>
                </a:solidFill>
                <a:effectLst/>
                <a:uFillTx/>
                <a:latin typeface="Ubuntu"/>
              </a:rPr>
              <a:t>.</a:t>
            </a:r>
            <a:endParaRPr lang="nl-NL" sz="2400" b="0" u="none" strike="noStrike">
              <a:solidFill>
                <a:srgbClr val="000000"/>
              </a:solidFill>
              <a:effectLst/>
              <a:uFillTx/>
              <a:latin typeface="Arial"/>
            </a:endParaRPr>
          </a:p>
          <a:p>
            <a:pPr defTabSz="914400">
              <a:lnSpc>
                <a:spcPct val="100000"/>
              </a:lnSpc>
            </a:pPr>
            <a:endParaRPr lang="nl-NL" sz="1800" b="0" u="none" strike="noStrike">
              <a:solidFill>
                <a:srgbClr val="000000"/>
              </a:solidFill>
              <a:effectLst/>
              <a:uFillTx/>
              <a:latin typeface="Arial"/>
            </a:endParaRPr>
          </a:p>
        </p:txBody>
      </p:sp>
      <p:pic>
        <p:nvPicPr>
          <p:cNvPr id="78" name="Afbeelding 8"/>
          <p:cNvPicPr/>
          <p:nvPr/>
        </p:nvPicPr>
        <p:blipFill>
          <a:blip r:embed="rId4"/>
          <a:stretch/>
        </p:blipFill>
        <p:spPr>
          <a:xfrm>
            <a:off x="0" y="6498360"/>
            <a:ext cx="4061520" cy="358200"/>
          </a:xfrm>
          <a:prstGeom prst="rect">
            <a:avLst/>
          </a:prstGeom>
          <a:noFill/>
          <a:ln w="0">
            <a:noFill/>
          </a:ln>
        </p:spPr>
      </p:pic>
      <p:pic>
        <p:nvPicPr>
          <p:cNvPr id="79" name="Afbeelding 3"/>
          <p:cNvPicPr/>
          <p:nvPr/>
        </p:nvPicPr>
        <p:blipFill>
          <a:blip r:embed="rId5"/>
          <a:stretch/>
        </p:blipFill>
        <p:spPr>
          <a:xfrm>
            <a:off x="10996920" y="4644000"/>
            <a:ext cx="1199520" cy="220212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PlaceHolder 1"/>
          <p:cNvSpPr>
            <a:spLocks noGrp="1"/>
          </p:cNvSpPr>
          <p:nvPr>
            <p:ph type="title"/>
          </p:nvPr>
        </p:nvSpPr>
        <p:spPr>
          <a:xfrm>
            <a:off x="2223720" y="365040"/>
            <a:ext cx="912888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Ubuntu"/>
              </a:rPr>
              <a:t>Het kan iedereen overkomen</a:t>
            </a:r>
            <a:endParaRPr lang="nl-NL" sz="4400" b="0" u="none" strike="noStrike">
              <a:solidFill>
                <a:srgbClr val="000000"/>
              </a:solidFill>
              <a:effectLst/>
              <a:uFillTx/>
              <a:latin typeface="Arial"/>
            </a:endParaRPr>
          </a:p>
        </p:txBody>
      </p:sp>
      <p:pic>
        <p:nvPicPr>
          <p:cNvPr id="81" name="Afbeelding 4"/>
          <p:cNvPicPr/>
          <p:nvPr/>
        </p:nvPicPr>
        <p:blipFill>
          <a:blip r:embed="rId3"/>
          <a:stretch/>
        </p:blipFill>
        <p:spPr>
          <a:xfrm>
            <a:off x="148680" y="119520"/>
            <a:ext cx="1772640" cy="1815480"/>
          </a:xfrm>
          <a:prstGeom prst="rect">
            <a:avLst/>
          </a:prstGeom>
          <a:noFill/>
          <a:ln w="0">
            <a:noFill/>
          </a:ln>
        </p:spPr>
      </p:pic>
      <p:pic>
        <p:nvPicPr>
          <p:cNvPr id="82" name="Afbeelding 8"/>
          <p:cNvPicPr/>
          <p:nvPr/>
        </p:nvPicPr>
        <p:blipFill>
          <a:blip r:embed="rId4"/>
          <a:stretch/>
        </p:blipFill>
        <p:spPr>
          <a:xfrm>
            <a:off x="0" y="6498360"/>
            <a:ext cx="4061520" cy="35820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Afbeelding 4"/>
          <p:cNvPicPr/>
          <p:nvPr/>
        </p:nvPicPr>
        <p:blipFill>
          <a:blip r:embed="rId3"/>
          <a:stretch/>
        </p:blipFill>
        <p:spPr>
          <a:xfrm>
            <a:off x="148680" y="119520"/>
            <a:ext cx="1772640" cy="1815480"/>
          </a:xfrm>
          <a:prstGeom prst="rect">
            <a:avLst/>
          </a:prstGeom>
          <a:noFill/>
          <a:ln w="0">
            <a:noFill/>
          </a:ln>
        </p:spPr>
      </p:pic>
      <p:pic>
        <p:nvPicPr>
          <p:cNvPr id="84" name="Afbeelding 8"/>
          <p:cNvPicPr/>
          <p:nvPr/>
        </p:nvPicPr>
        <p:blipFill>
          <a:blip r:embed="rId4"/>
          <a:stretch/>
        </p:blipFill>
        <p:spPr>
          <a:xfrm>
            <a:off x="0" y="6498360"/>
            <a:ext cx="4061520" cy="358200"/>
          </a:xfrm>
          <a:prstGeom prst="rect">
            <a:avLst/>
          </a:prstGeom>
          <a:noFill/>
          <a:ln w="0">
            <a:noFill/>
          </a:ln>
        </p:spPr>
      </p:pic>
      <p:pic>
        <p:nvPicPr>
          <p:cNvPr id="85" name="Afbeelding 6"/>
          <p:cNvPicPr/>
          <p:nvPr/>
        </p:nvPicPr>
        <p:blipFill>
          <a:blip r:embed="rId5"/>
          <a:stretch/>
        </p:blipFill>
        <p:spPr>
          <a:xfrm>
            <a:off x="624240" y="119520"/>
            <a:ext cx="11304720" cy="628524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PlaceHolder 1"/>
          <p:cNvSpPr>
            <a:spLocks noGrp="1"/>
          </p:cNvSpPr>
          <p:nvPr>
            <p:ph type="title"/>
          </p:nvPr>
        </p:nvSpPr>
        <p:spPr>
          <a:xfrm>
            <a:off x="2223720" y="365040"/>
            <a:ext cx="912888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Ubuntu"/>
              </a:rPr>
              <a:t>Informatiebeveiliging vs Privacy</a:t>
            </a:r>
            <a:endParaRPr lang="nl-NL" sz="4400" b="0" u="none" strike="noStrike">
              <a:solidFill>
                <a:srgbClr val="000000"/>
              </a:solidFill>
              <a:effectLst/>
              <a:uFillTx/>
              <a:latin typeface="Arial"/>
            </a:endParaRPr>
          </a:p>
        </p:txBody>
      </p:sp>
      <p:pic>
        <p:nvPicPr>
          <p:cNvPr id="87" name="Afbeelding 4"/>
          <p:cNvPicPr/>
          <p:nvPr/>
        </p:nvPicPr>
        <p:blipFill>
          <a:blip r:embed="rId3"/>
          <a:stretch/>
        </p:blipFill>
        <p:spPr>
          <a:xfrm>
            <a:off x="148680" y="119520"/>
            <a:ext cx="1772640" cy="1815480"/>
          </a:xfrm>
          <a:prstGeom prst="rect">
            <a:avLst/>
          </a:prstGeom>
          <a:noFill/>
          <a:ln w="0">
            <a:noFill/>
          </a:ln>
        </p:spPr>
      </p:pic>
      <p:pic>
        <p:nvPicPr>
          <p:cNvPr id="88" name="Afbeelding 8"/>
          <p:cNvPicPr/>
          <p:nvPr/>
        </p:nvPicPr>
        <p:blipFill>
          <a:blip r:embed="rId4"/>
          <a:stretch/>
        </p:blipFill>
        <p:spPr>
          <a:xfrm>
            <a:off x="0" y="6498360"/>
            <a:ext cx="4061520" cy="358200"/>
          </a:xfrm>
          <a:prstGeom prst="rect">
            <a:avLst/>
          </a:prstGeom>
          <a:noFill/>
          <a:ln w="0">
            <a:noFill/>
          </a:ln>
        </p:spPr>
      </p:pic>
      <p:pic>
        <p:nvPicPr>
          <p:cNvPr id="89" name="Afbeelding 6"/>
          <p:cNvPicPr/>
          <p:nvPr/>
        </p:nvPicPr>
        <p:blipFill>
          <a:blip r:embed="rId5"/>
          <a:stretch/>
        </p:blipFill>
        <p:spPr>
          <a:xfrm>
            <a:off x="2644200" y="1578960"/>
            <a:ext cx="6901920" cy="467244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Afbeelding 6"/>
          <p:cNvPicPr/>
          <p:nvPr/>
        </p:nvPicPr>
        <p:blipFill>
          <a:blip r:embed="rId3"/>
          <a:stretch/>
        </p:blipFill>
        <p:spPr>
          <a:xfrm>
            <a:off x="8482680" y="4482000"/>
            <a:ext cx="3708000" cy="2623680"/>
          </a:xfrm>
          <a:prstGeom prst="rect">
            <a:avLst/>
          </a:prstGeom>
          <a:noFill/>
          <a:ln w="0">
            <a:noFill/>
          </a:ln>
        </p:spPr>
      </p:pic>
      <p:sp>
        <p:nvSpPr>
          <p:cNvPr id="91" name="PlaceHolder 1"/>
          <p:cNvSpPr>
            <a:spLocks noGrp="1"/>
          </p:cNvSpPr>
          <p:nvPr>
            <p:ph type="title"/>
          </p:nvPr>
        </p:nvSpPr>
        <p:spPr>
          <a:xfrm>
            <a:off x="2223720" y="365040"/>
            <a:ext cx="912888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Ubuntu"/>
              </a:rPr>
              <a:t>Wat is de AVG?</a:t>
            </a:r>
            <a:endParaRPr lang="nl-NL" sz="4400" b="0" u="none" strike="noStrike">
              <a:solidFill>
                <a:srgbClr val="000000"/>
              </a:solidFill>
              <a:effectLst/>
              <a:uFillTx/>
              <a:latin typeface="Arial"/>
            </a:endParaRPr>
          </a:p>
        </p:txBody>
      </p:sp>
      <p:pic>
        <p:nvPicPr>
          <p:cNvPr id="92" name="Afbeelding 4"/>
          <p:cNvPicPr/>
          <p:nvPr/>
        </p:nvPicPr>
        <p:blipFill>
          <a:blip r:embed="rId4"/>
          <a:stretch/>
        </p:blipFill>
        <p:spPr>
          <a:xfrm>
            <a:off x="148680" y="119520"/>
            <a:ext cx="1772640" cy="1815480"/>
          </a:xfrm>
          <a:prstGeom prst="rect">
            <a:avLst/>
          </a:prstGeom>
          <a:noFill/>
          <a:ln w="0">
            <a:noFill/>
          </a:ln>
        </p:spPr>
      </p:pic>
      <p:sp>
        <p:nvSpPr>
          <p:cNvPr id="93" name="Tekstvak 5"/>
          <p:cNvSpPr/>
          <p:nvPr/>
        </p:nvSpPr>
        <p:spPr>
          <a:xfrm>
            <a:off x="1922760" y="1566720"/>
            <a:ext cx="9277920" cy="4092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nl-NL" sz="2000" b="0" u="none" strike="noStrike">
                <a:solidFill>
                  <a:srgbClr val="000000"/>
                </a:solidFill>
                <a:effectLst/>
                <a:uFillTx/>
                <a:latin typeface="Ubuntu"/>
              </a:rPr>
              <a:t>De </a:t>
            </a:r>
            <a:r>
              <a:rPr lang="nl-NL" sz="2000" b="0" u="none" strike="noStrike">
                <a:solidFill>
                  <a:srgbClr val="009CDA"/>
                </a:solidFill>
                <a:effectLst/>
                <a:uFillTx/>
                <a:latin typeface="Ubuntu"/>
              </a:rPr>
              <a:t>AVG</a:t>
            </a:r>
            <a:r>
              <a:rPr lang="nl-NL" sz="2000" b="0" u="none" strike="noStrike">
                <a:solidFill>
                  <a:srgbClr val="000000"/>
                </a:solidFill>
                <a:effectLst/>
                <a:uFillTx/>
                <a:latin typeface="Ubuntu"/>
              </a:rPr>
              <a:t> is een </a:t>
            </a:r>
            <a:r>
              <a:rPr lang="nl-NL" sz="2000" b="0" u="none" strike="noStrike">
                <a:solidFill>
                  <a:srgbClr val="009CDA"/>
                </a:solidFill>
                <a:effectLst/>
                <a:uFillTx/>
                <a:latin typeface="Ubuntu"/>
              </a:rPr>
              <a:t>Europese Verordening </a:t>
            </a:r>
            <a:r>
              <a:rPr lang="nl-NL" sz="2000" b="0" u="none" strike="noStrike">
                <a:solidFill>
                  <a:srgbClr val="000000"/>
                </a:solidFill>
                <a:effectLst/>
                <a:uFillTx/>
                <a:latin typeface="Ubuntu"/>
              </a:rPr>
              <a:t>die de regels voor de verwerking van persoonsgegevens door particuliere bedrijven en overheidsinstanties in de gehele Europese Unie standaardiseert. </a:t>
            </a:r>
            <a:endParaRPr lang="nl-NL" sz="2000" b="0" u="none" strike="noStrike">
              <a:solidFill>
                <a:srgbClr val="000000"/>
              </a:solidFill>
              <a:effectLst/>
              <a:uFillTx/>
              <a:latin typeface="Arial"/>
            </a:endParaRPr>
          </a:p>
          <a:p>
            <a:pPr defTabSz="914400">
              <a:lnSpc>
                <a:spcPct val="100000"/>
              </a:lnSpc>
            </a:pPr>
            <a:endParaRPr lang="nl-NL" sz="2000" b="0" u="none" strike="noStrike">
              <a:solidFill>
                <a:srgbClr val="000000"/>
              </a:solidFill>
              <a:effectLst/>
              <a:uFillTx/>
              <a:latin typeface="Arial"/>
            </a:endParaRPr>
          </a:p>
          <a:p>
            <a:pPr defTabSz="914400">
              <a:lnSpc>
                <a:spcPct val="100000"/>
              </a:lnSpc>
            </a:pPr>
            <a:r>
              <a:rPr lang="nl-NL" sz="2000" b="0" u="none" strike="noStrike">
                <a:solidFill>
                  <a:srgbClr val="000000"/>
                </a:solidFill>
                <a:effectLst/>
                <a:uFillTx/>
                <a:latin typeface="Ubuntu"/>
              </a:rPr>
              <a:t>De verordening geldt wereldwijd voor alle ondernemingen en organisaties die persoonsgegevens bijhouden en verwerken van natuurlijke personen in de Europese Unie. Dit is onafhankelijk of er al dan niet betaald wordt voor diensten of producten.</a:t>
            </a:r>
            <a:endParaRPr lang="nl-NL" sz="2000" b="0" u="none" strike="noStrike">
              <a:solidFill>
                <a:srgbClr val="000000"/>
              </a:solidFill>
              <a:effectLst/>
              <a:uFillTx/>
              <a:latin typeface="Arial"/>
            </a:endParaRPr>
          </a:p>
          <a:p>
            <a:pPr defTabSz="914400">
              <a:lnSpc>
                <a:spcPct val="100000"/>
              </a:lnSpc>
            </a:pPr>
            <a:endParaRPr lang="nl-NL" sz="2000" b="0" u="none" strike="noStrike">
              <a:solidFill>
                <a:srgbClr val="000000"/>
              </a:solidFill>
              <a:effectLst/>
              <a:uFillTx/>
              <a:latin typeface="Arial"/>
            </a:endParaRPr>
          </a:p>
          <a:p>
            <a:pPr defTabSz="914400">
              <a:lnSpc>
                <a:spcPct val="100000"/>
              </a:lnSpc>
            </a:pPr>
            <a:r>
              <a:rPr lang="nl-NL" sz="2000" b="0" u="none" strike="noStrike">
                <a:solidFill>
                  <a:srgbClr val="000000"/>
                </a:solidFill>
                <a:effectLst/>
                <a:uFillTx/>
                <a:latin typeface="Ubuntu"/>
              </a:rPr>
              <a:t>De AVG zegt dat je altijd een goede reden (grondslag) moet hebben om persoonsgegevens te verwerken.</a:t>
            </a:r>
            <a:endParaRPr lang="nl-NL" sz="2000" b="0" u="none" strike="noStrike">
              <a:solidFill>
                <a:srgbClr val="000000"/>
              </a:solidFill>
              <a:effectLst/>
              <a:uFillTx/>
              <a:latin typeface="Arial"/>
            </a:endParaRPr>
          </a:p>
          <a:p>
            <a:pPr defTabSz="914400">
              <a:lnSpc>
                <a:spcPct val="100000"/>
              </a:lnSpc>
            </a:pPr>
            <a:endParaRPr lang="nl-NL" sz="2000" b="0" u="none" strike="noStrike">
              <a:solidFill>
                <a:srgbClr val="000000"/>
              </a:solidFill>
              <a:effectLst/>
              <a:uFillTx/>
              <a:latin typeface="Arial"/>
            </a:endParaRPr>
          </a:p>
          <a:p>
            <a:pPr defTabSz="914400">
              <a:lnSpc>
                <a:spcPct val="100000"/>
              </a:lnSpc>
            </a:pPr>
            <a:r>
              <a:rPr lang="nl-NL" sz="2000" b="0" u="none" strike="noStrike">
                <a:solidFill>
                  <a:srgbClr val="000000"/>
                </a:solidFill>
                <a:effectLst/>
                <a:uFillTx/>
                <a:latin typeface="Ubuntu"/>
              </a:rPr>
              <a:t>In het Engels heet de </a:t>
            </a:r>
            <a:r>
              <a:rPr lang="nl-NL" sz="2000" b="0" u="none" strike="noStrike">
                <a:solidFill>
                  <a:srgbClr val="009CDA"/>
                </a:solidFill>
                <a:effectLst/>
                <a:uFillTx/>
                <a:latin typeface="Ubuntu"/>
              </a:rPr>
              <a:t>AVG &gt; GDPR</a:t>
            </a:r>
            <a:endParaRPr lang="nl-NL" sz="2000" b="0" u="none" strike="noStrike">
              <a:solidFill>
                <a:srgbClr val="000000"/>
              </a:solidFill>
              <a:effectLst/>
              <a:uFillTx/>
              <a:latin typeface="Arial"/>
            </a:endParaRPr>
          </a:p>
        </p:txBody>
      </p:sp>
      <p:pic>
        <p:nvPicPr>
          <p:cNvPr id="94" name="Afbeelding 8"/>
          <p:cNvPicPr/>
          <p:nvPr/>
        </p:nvPicPr>
        <p:blipFill>
          <a:blip r:embed="rId5"/>
          <a:stretch/>
        </p:blipFill>
        <p:spPr>
          <a:xfrm>
            <a:off x="0" y="6498360"/>
            <a:ext cx="4061520" cy="35820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2223720" y="365040"/>
            <a:ext cx="912888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Ubuntu"/>
              </a:rPr>
              <a:t>Waarom de AVG?</a:t>
            </a:r>
            <a:endParaRPr lang="nl-NL" sz="4400" b="0" u="none" strike="noStrike">
              <a:solidFill>
                <a:srgbClr val="000000"/>
              </a:solidFill>
              <a:effectLst/>
              <a:uFillTx/>
              <a:latin typeface="Arial"/>
            </a:endParaRPr>
          </a:p>
        </p:txBody>
      </p:sp>
      <p:pic>
        <p:nvPicPr>
          <p:cNvPr id="96" name="Afbeelding 4"/>
          <p:cNvPicPr/>
          <p:nvPr/>
        </p:nvPicPr>
        <p:blipFill>
          <a:blip r:embed="rId5"/>
          <a:stretch/>
        </p:blipFill>
        <p:spPr>
          <a:xfrm>
            <a:off x="148680" y="119520"/>
            <a:ext cx="1772640" cy="1815480"/>
          </a:xfrm>
          <a:prstGeom prst="rect">
            <a:avLst/>
          </a:prstGeom>
          <a:noFill/>
          <a:ln w="0">
            <a:noFill/>
          </a:ln>
        </p:spPr>
      </p:pic>
      <p:pic>
        <p:nvPicPr>
          <p:cNvPr id="97" name="Afbeelding 8"/>
          <p:cNvPicPr/>
          <p:nvPr/>
        </p:nvPicPr>
        <p:blipFill>
          <a:blip r:embed="rId6"/>
          <a:stretch/>
        </p:blipFill>
        <p:spPr>
          <a:xfrm>
            <a:off x="0" y="6498360"/>
            <a:ext cx="4061520" cy="358200"/>
          </a:xfrm>
          <a:prstGeom prst="rect">
            <a:avLst/>
          </a:prstGeom>
          <a:noFill/>
          <a:ln w="0">
            <a:noFill/>
          </a:ln>
        </p:spPr>
      </p:pic>
      <p:pic>
        <p:nvPicPr>
          <p:cNvPr id="98" name="Afbeelding 97">
            <a:hlinkClick r:id="" action="ppaction://media"/>
          </p:cNvPr>
          <p:cNvPicPr/>
          <p:nvPr>
            <a:videoFile r:link="rId1"/>
            <p:extLst>
              <p:ext uri="{DAA4B4D4-6D71-4841-9C94-3DE7FCFB9230}">
                <p14:media xmlns:p14="http://schemas.microsoft.com/office/powerpoint/2010/main" r:link="rId2"/>
              </p:ext>
            </p:extLst>
          </p:nvPr>
        </p:nvPicPr>
        <p:blipFill>
          <a:blip r:embed="rId7"/>
          <a:stretch>
            <a:fillRect/>
          </a:stretch>
        </p:blipFill>
        <p:spPr>
          <a:xfrm>
            <a:off x="2112120" y="1690560"/>
            <a:ext cx="7966440" cy="45003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timing>
    <p:tnLst>
      <p:par>
        <p:cTn id="1" dur="indefinite" restart="never" nodeType="tmRoot">
          <p:childTnLst>
            <p:seq>
              <p:cTn id="2" restart="whenNotActive" fill="hold" nodeType="interactiveSeq">
                <p:stCondLst>
                  <p:cond evt="onClick" delay="0">
                    <p:tgtEl>
                      <p:spTgt spid="98"/>
                    </p:tgtEl>
                  </p:cond>
                </p:stCondLst>
                <p:childTnLst>
                  <p:par>
                    <p:cTn id="3" fill="hold">
                      <p:stCondLst>
                        <p:cond evt="onClick" delay="0">
                          <p:tgtEl>
                            <p:spTgt spid="98"/>
                          </p:tgtEl>
                        </p:cond>
                      </p:stCondLst>
                      <p:childTnLst>
                        <p:par>
                          <p:cTn id="4" fill="hold">
                            <p:stCondLst>
                              <p:cond delay="0"/>
                            </p:stCondLst>
                            <p:childTnLst>
                              <p:par>
                                <p:cTn id="5" presetClass="mediacall" fill="hold" nodeType="clickEffect">
                                  <p:stCondLst>
                                    <p:cond delay="0"/>
                                  </p:stCondLst>
                                  <p:childTnLst>
                                    <p:cmd type="call" cmd="togglePause">
                                      <p:cBhvr>
                                        <p:cTn id="6" dur="1" fill="hold"/>
                                        <p:tgtEl>
                                          <p:spTgt spid="98"/>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PlaceHolder 1"/>
          <p:cNvSpPr>
            <a:spLocks noGrp="1"/>
          </p:cNvSpPr>
          <p:nvPr>
            <p:ph type="title"/>
          </p:nvPr>
        </p:nvSpPr>
        <p:spPr>
          <a:xfrm>
            <a:off x="2340360" y="428040"/>
            <a:ext cx="901188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Ubuntu"/>
              </a:rPr>
              <a:t>Uitgangspunten</a:t>
            </a:r>
            <a:endParaRPr lang="nl-NL" sz="4400" b="0" u="none" strike="noStrike">
              <a:solidFill>
                <a:srgbClr val="000000"/>
              </a:solidFill>
              <a:effectLst/>
              <a:uFillTx/>
              <a:latin typeface="Arial"/>
            </a:endParaRPr>
          </a:p>
        </p:txBody>
      </p:sp>
      <p:sp>
        <p:nvSpPr>
          <p:cNvPr id="100" name="PlaceHolder 2"/>
          <p:cNvSpPr>
            <a:spLocks noGrp="1"/>
          </p:cNvSpPr>
          <p:nvPr>
            <p:ph/>
          </p:nvPr>
        </p:nvSpPr>
        <p:spPr>
          <a:xfrm>
            <a:off x="1922760" y="1940760"/>
            <a:ext cx="9375840" cy="2744640"/>
          </a:xfrm>
          <a:prstGeom prst="rect">
            <a:avLst/>
          </a:prstGeom>
          <a:noFill/>
          <a:ln w="0">
            <a:noFill/>
          </a:ln>
        </p:spPr>
        <p:txBody>
          <a:bodyPr lIns="0" tIns="0" rIns="0" bIns="0" anchor="t">
            <a:noAutofit/>
          </a:bodyPr>
          <a:lstStyle/>
          <a:p>
            <a:pPr marL="287640" indent="-287640" defTabSz="914400">
              <a:lnSpc>
                <a:spcPct val="114000"/>
              </a:lnSpc>
              <a:spcBef>
                <a:spcPts val="901"/>
              </a:spcBef>
              <a:buClr>
                <a:srgbClr val="000000"/>
              </a:buClr>
              <a:buFont typeface="Arial"/>
              <a:buChar char="•"/>
            </a:pPr>
            <a:r>
              <a:rPr lang="nl-NL" sz="1600" b="0" u="none" strike="noStrike">
                <a:solidFill>
                  <a:schemeClr val="dk1"/>
                </a:solidFill>
                <a:effectLst/>
                <a:uFillTx/>
                <a:latin typeface="Ubuntu"/>
              </a:rPr>
              <a:t>We verwachten dat jij je ervan bewust bent dat we actief zijn in een branche met gevoelige (zorg / persoons) gegevens en we een verantwoordelijkheid hebben om zorgvuldig om te gaan met deze gegevens</a:t>
            </a:r>
            <a:endParaRPr lang="nl-NL" sz="1600" b="0" u="none" strike="noStrike">
              <a:solidFill>
                <a:srgbClr val="000000"/>
              </a:solidFill>
              <a:effectLst/>
              <a:uFillTx/>
              <a:latin typeface="Arial"/>
            </a:endParaRPr>
          </a:p>
          <a:p>
            <a:pPr marL="287640" indent="-287640" defTabSz="914400">
              <a:lnSpc>
                <a:spcPct val="100000"/>
              </a:lnSpc>
              <a:spcBef>
                <a:spcPts val="901"/>
              </a:spcBef>
              <a:buClr>
                <a:srgbClr val="000000"/>
              </a:buClr>
              <a:buFont typeface="Arial"/>
              <a:buChar char="•"/>
            </a:pPr>
            <a:r>
              <a:rPr lang="nl-NL" sz="1600" b="0" u="none" strike="noStrike">
                <a:solidFill>
                  <a:schemeClr val="dk1"/>
                </a:solidFill>
                <a:effectLst/>
                <a:uFillTx/>
                <a:latin typeface="Ubuntu"/>
              </a:rPr>
              <a:t>Wij behouden ons het recht voor om (automatisch) al het gebruik van ons netwerk en onze IT-middelen te controleren. Dit is inclusief de 'gast' Wifi-verbindingen. Monitoring kan onderscheppingen en beoordeling omvatten van verzonden of ontvangen (e-mail)berichten, internetverkeer en gegevens die zijn opgeslagen op bedrijfsapparaten of Cloud services</a:t>
            </a:r>
            <a:endParaRPr lang="nl-NL" sz="1600" b="0" u="none" strike="noStrike">
              <a:solidFill>
                <a:srgbClr val="000000"/>
              </a:solidFill>
              <a:effectLst/>
              <a:uFillTx/>
              <a:latin typeface="Arial"/>
            </a:endParaRPr>
          </a:p>
          <a:p>
            <a:pPr marL="287640" indent="-287640" defTabSz="914400">
              <a:lnSpc>
                <a:spcPct val="114000"/>
              </a:lnSpc>
              <a:spcBef>
                <a:spcPts val="901"/>
              </a:spcBef>
              <a:buClr>
                <a:srgbClr val="000000"/>
              </a:buClr>
              <a:buFont typeface="Arial"/>
              <a:buChar char="•"/>
            </a:pPr>
            <a:r>
              <a:rPr lang="nl-NL" sz="1600" b="0" u="none" strike="noStrike">
                <a:solidFill>
                  <a:schemeClr val="dk1"/>
                </a:solidFill>
                <a:effectLst/>
                <a:uFillTx/>
                <a:latin typeface="Ubuntu"/>
              </a:rPr>
              <a:t>Als en indien bedrijfsmiddelen zijn uitgerust met beveiligingssystemen of maatregelen, is het uitdrukkelijk verboden om bewust actie te ondernemen om dergelijke maatregelen uit te schakelen of te omzeilen</a:t>
            </a:r>
            <a:endParaRPr lang="nl-NL" sz="1600" b="0" u="none" strike="noStrike">
              <a:solidFill>
                <a:srgbClr val="000000"/>
              </a:solidFill>
              <a:effectLst/>
              <a:uFillTx/>
              <a:latin typeface="Arial"/>
            </a:endParaRPr>
          </a:p>
          <a:p>
            <a:pPr marL="287640" indent="-287640" defTabSz="914400">
              <a:lnSpc>
                <a:spcPct val="114000"/>
              </a:lnSpc>
              <a:spcBef>
                <a:spcPts val="901"/>
              </a:spcBef>
              <a:buClr>
                <a:srgbClr val="000000"/>
              </a:buClr>
              <a:buFont typeface="Arial"/>
              <a:buChar char="•"/>
            </a:pPr>
            <a:r>
              <a:rPr lang="nl-NL" sz="1600" b="0" u="none" strike="noStrike">
                <a:solidFill>
                  <a:schemeClr val="dk1"/>
                </a:solidFill>
                <a:effectLst/>
                <a:uFillTx/>
                <a:latin typeface="Ubuntu"/>
              </a:rPr>
              <a:t>Elke actie die niet is toegestaan door de lokale wetgeving, is ook niet toegestaan op een bedrijfsapparaat</a:t>
            </a:r>
            <a:endParaRPr lang="nl-NL" sz="1600" b="0" u="none" strike="noStrike">
              <a:solidFill>
                <a:srgbClr val="000000"/>
              </a:solidFill>
              <a:effectLst/>
              <a:uFillTx/>
              <a:latin typeface="Arial"/>
            </a:endParaRPr>
          </a:p>
        </p:txBody>
      </p:sp>
      <p:pic>
        <p:nvPicPr>
          <p:cNvPr id="101" name="Afbeelding 3"/>
          <p:cNvPicPr/>
          <p:nvPr/>
        </p:nvPicPr>
        <p:blipFill>
          <a:blip r:embed="rId2"/>
          <a:stretch/>
        </p:blipFill>
        <p:spPr>
          <a:xfrm>
            <a:off x="148680" y="119520"/>
            <a:ext cx="1772640" cy="181548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PlaceHolder 1"/>
          <p:cNvSpPr>
            <a:spLocks noGrp="1"/>
          </p:cNvSpPr>
          <p:nvPr>
            <p:ph type="title"/>
          </p:nvPr>
        </p:nvSpPr>
        <p:spPr>
          <a:xfrm>
            <a:off x="2340360" y="310680"/>
            <a:ext cx="901188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nl-NL" sz="4400" b="0" u="none" strike="noStrike">
                <a:solidFill>
                  <a:schemeClr val="dk1"/>
                </a:solidFill>
                <a:effectLst/>
                <a:uFillTx/>
                <a:latin typeface="Ubuntu"/>
              </a:rPr>
              <a:t>Jouw en onze verwachtingen</a:t>
            </a:r>
            <a:endParaRPr lang="nl-NL" sz="4400" b="0" u="none" strike="noStrike">
              <a:solidFill>
                <a:srgbClr val="000000"/>
              </a:solidFill>
              <a:effectLst/>
              <a:uFillTx/>
              <a:latin typeface="Arial"/>
            </a:endParaRPr>
          </a:p>
        </p:txBody>
      </p:sp>
      <p:sp>
        <p:nvSpPr>
          <p:cNvPr id="103" name="PlaceHolder 2"/>
          <p:cNvSpPr>
            <a:spLocks noGrp="1"/>
          </p:cNvSpPr>
          <p:nvPr>
            <p:ph/>
          </p:nvPr>
        </p:nvSpPr>
        <p:spPr>
          <a:xfrm>
            <a:off x="1922760" y="1936440"/>
            <a:ext cx="9429840" cy="4349880"/>
          </a:xfrm>
          <a:prstGeom prst="rect">
            <a:avLst/>
          </a:prstGeom>
          <a:noFill/>
          <a:ln w="0">
            <a:noFill/>
          </a:ln>
        </p:spPr>
        <p:txBody>
          <a:bodyPr lIns="0" tIns="0" rIns="0" bIns="0" anchor="t">
            <a:noAutofit/>
          </a:bodyPr>
          <a:lstStyle/>
          <a:p>
            <a:pPr indent="0" defTabSz="914400">
              <a:lnSpc>
                <a:spcPct val="120000"/>
              </a:lnSpc>
              <a:spcBef>
                <a:spcPts val="601"/>
              </a:spcBef>
              <a:buNone/>
              <a:tabLst>
                <a:tab pos="0" algn="l"/>
              </a:tabLst>
            </a:pPr>
            <a:r>
              <a:rPr lang="nl-NL" sz="1400" b="1" u="sng" strike="noStrike">
                <a:solidFill>
                  <a:schemeClr val="dk1"/>
                </a:solidFill>
                <a:effectLst/>
                <a:uFillTx/>
                <a:latin typeface="Ubuntu"/>
              </a:rPr>
              <a:t>We verwachten dat je:</a:t>
            </a:r>
            <a:endParaRPr lang="nl-NL" sz="1400" b="0" u="none" strike="noStrike">
              <a:solidFill>
                <a:srgbClr val="000000"/>
              </a:solidFill>
              <a:effectLst/>
              <a:uFillTx/>
              <a:latin typeface="Arial"/>
            </a:endParaRPr>
          </a:p>
          <a:p>
            <a:pPr marL="226800" indent="-287640" defTabSz="914400">
              <a:lnSpc>
                <a:spcPct val="120000"/>
              </a:lnSpc>
              <a:spcBef>
                <a:spcPts val="601"/>
              </a:spcBef>
              <a:buClr>
                <a:srgbClr val="000000"/>
              </a:buClr>
              <a:buFont typeface="Arial"/>
              <a:buChar char="•"/>
              <a:tabLst>
                <a:tab pos="0" algn="l"/>
              </a:tabLst>
            </a:pPr>
            <a:r>
              <a:rPr lang="nl-NL" sz="1200" b="0" u="none" strike="noStrike">
                <a:solidFill>
                  <a:schemeClr val="dk1"/>
                </a:solidFill>
                <a:effectLst/>
                <a:uFillTx/>
                <a:latin typeface="Ubuntu"/>
              </a:rPr>
              <a:t>Zorgvuldig omgaat met systemen van </a:t>
            </a:r>
            <a:r>
              <a:rPr lang="nl-NL" sz="1200" b="0" u="none" strike="noStrike">
                <a:solidFill>
                  <a:srgbClr val="009CDA"/>
                </a:solidFill>
                <a:effectLst/>
                <a:uFillTx/>
                <a:latin typeface="Ubuntu"/>
              </a:rPr>
              <a:t>Systemec B.V.</a:t>
            </a:r>
            <a:endParaRPr lang="nl-NL" sz="1200" b="0" u="none" strike="noStrike">
              <a:solidFill>
                <a:srgbClr val="000000"/>
              </a:solidFill>
              <a:effectLst/>
              <a:uFillTx/>
              <a:latin typeface="Arial"/>
            </a:endParaRPr>
          </a:p>
          <a:p>
            <a:pPr marL="226800" indent="-287640" defTabSz="914400">
              <a:lnSpc>
                <a:spcPct val="120000"/>
              </a:lnSpc>
              <a:spcBef>
                <a:spcPts val="601"/>
              </a:spcBef>
              <a:buClr>
                <a:srgbClr val="000000"/>
              </a:buClr>
              <a:buFont typeface="Arial"/>
              <a:buChar char="•"/>
              <a:tabLst>
                <a:tab pos="0" algn="l"/>
              </a:tabLst>
            </a:pPr>
            <a:r>
              <a:rPr lang="nl-NL" sz="1200" b="0" u="none" strike="noStrike">
                <a:solidFill>
                  <a:schemeClr val="dk1"/>
                </a:solidFill>
                <a:effectLst/>
                <a:uFillTx/>
                <a:latin typeface="Ubuntu"/>
              </a:rPr>
              <a:t>Geen wachtwoorden of credentials deelt met andere</a:t>
            </a:r>
            <a:endParaRPr lang="nl-NL" sz="1200" b="0" u="none" strike="noStrike">
              <a:solidFill>
                <a:srgbClr val="000000"/>
              </a:solidFill>
              <a:effectLst/>
              <a:uFillTx/>
              <a:latin typeface="Arial"/>
            </a:endParaRPr>
          </a:p>
          <a:p>
            <a:pPr marL="226800" indent="-287640" defTabSz="914400">
              <a:lnSpc>
                <a:spcPct val="120000"/>
              </a:lnSpc>
              <a:spcBef>
                <a:spcPts val="601"/>
              </a:spcBef>
              <a:buClr>
                <a:srgbClr val="000000"/>
              </a:buClr>
              <a:buFont typeface="Arial"/>
              <a:buChar char="•"/>
              <a:tabLst>
                <a:tab pos="0" algn="l"/>
              </a:tabLst>
            </a:pPr>
            <a:r>
              <a:rPr lang="nl-NL" sz="1200" b="0" u="none" strike="noStrike">
                <a:solidFill>
                  <a:schemeClr val="dk1"/>
                </a:solidFill>
                <a:effectLst/>
                <a:uFillTx/>
                <a:latin typeface="Ubuntu"/>
              </a:rPr>
              <a:t>Op de juiste manier toegang tot gegevens verkrijgt en geen gegevens informeel deelt</a:t>
            </a:r>
            <a:endParaRPr lang="nl-NL" sz="1200" b="0" u="none" strike="noStrike">
              <a:solidFill>
                <a:srgbClr val="000000"/>
              </a:solidFill>
              <a:effectLst/>
              <a:uFillTx/>
              <a:latin typeface="Arial"/>
            </a:endParaRPr>
          </a:p>
          <a:p>
            <a:pPr marL="226800" indent="-287640" defTabSz="914400">
              <a:lnSpc>
                <a:spcPct val="120000"/>
              </a:lnSpc>
              <a:spcBef>
                <a:spcPts val="601"/>
              </a:spcBef>
              <a:buClr>
                <a:srgbClr val="000000"/>
              </a:buClr>
              <a:buFont typeface="Arial"/>
              <a:buChar char="•"/>
              <a:tabLst>
                <a:tab pos="0" algn="l"/>
              </a:tabLst>
            </a:pPr>
            <a:r>
              <a:rPr lang="nl-NL" sz="1200" b="0" u="none" strike="noStrike">
                <a:solidFill>
                  <a:schemeClr val="dk1"/>
                </a:solidFill>
                <a:effectLst/>
                <a:uFillTx/>
                <a:latin typeface="Ubuntu"/>
              </a:rPr>
              <a:t>Verstandige voorzorgsmaatregelen neemt en hierin de richtlijnen volgt om alle gegevens veilig te houden</a:t>
            </a:r>
            <a:endParaRPr lang="nl-NL" sz="1200" b="0" u="none" strike="noStrike">
              <a:solidFill>
                <a:srgbClr val="000000"/>
              </a:solidFill>
              <a:effectLst/>
              <a:uFillTx/>
              <a:latin typeface="Arial"/>
            </a:endParaRPr>
          </a:p>
          <a:p>
            <a:pPr marL="226800" indent="-287640" defTabSz="914400">
              <a:lnSpc>
                <a:spcPct val="120000"/>
              </a:lnSpc>
              <a:spcBef>
                <a:spcPts val="601"/>
              </a:spcBef>
              <a:buClr>
                <a:srgbClr val="000000"/>
              </a:buClr>
              <a:buFont typeface="Arial"/>
              <a:buChar char="•"/>
              <a:tabLst>
                <a:tab pos="0" algn="l"/>
              </a:tabLst>
            </a:pPr>
            <a:r>
              <a:rPr lang="nl-NL" sz="1200" b="0" u="none" strike="noStrike">
                <a:solidFill>
                  <a:schemeClr val="dk1"/>
                </a:solidFill>
                <a:effectLst/>
                <a:uFillTx/>
                <a:latin typeface="Ubuntu"/>
              </a:rPr>
              <a:t>Voorzichtig bent bij het openen van e-mailbijlagen die zijn ontvangen van onbekende afzenders</a:t>
            </a:r>
            <a:endParaRPr lang="nl-NL" sz="1200" b="0" u="none" strike="noStrike">
              <a:solidFill>
                <a:srgbClr val="000000"/>
              </a:solidFill>
              <a:effectLst/>
              <a:uFillTx/>
              <a:latin typeface="Arial"/>
            </a:endParaRPr>
          </a:p>
          <a:p>
            <a:pPr marL="226800" indent="-287640" defTabSz="914400">
              <a:lnSpc>
                <a:spcPct val="120000"/>
              </a:lnSpc>
              <a:spcBef>
                <a:spcPts val="601"/>
              </a:spcBef>
              <a:buClr>
                <a:srgbClr val="000000"/>
              </a:buClr>
              <a:buFont typeface="Arial"/>
              <a:buChar char="•"/>
              <a:tabLst>
                <a:tab pos="0" algn="l"/>
              </a:tabLst>
            </a:pPr>
            <a:r>
              <a:rPr lang="nl-NL" sz="1200" b="0" u="none" strike="noStrike">
                <a:solidFill>
                  <a:schemeClr val="dk1"/>
                </a:solidFill>
                <a:effectLst/>
                <a:uFillTx/>
                <a:latin typeface="Ubuntu"/>
              </a:rPr>
              <a:t>Alleen informatie opent, gebruikt of deelt voor zover je daartoe gemachtigd bent en noodzakelijk bent om je taken uit te voeren ("</a:t>
            </a:r>
            <a:r>
              <a:rPr lang="en-US" sz="1200" b="0" u="none" strike="noStrike">
                <a:solidFill>
                  <a:schemeClr val="dk1"/>
                </a:solidFill>
                <a:effectLst/>
                <a:uFillTx/>
                <a:latin typeface="Ubuntu"/>
              </a:rPr>
              <a:t>need to know</a:t>
            </a:r>
            <a:r>
              <a:rPr lang="nl-NL" sz="1200" b="0" u="none" strike="noStrike">
                <a:solidFill>
                  <a:schemeClr val="dk1"/>
                </a:solidFill>
                <a:effectLst/>
                <a:uFillTx/>
                <a:latin typeface="Ubuntu"/>
              </a:rPr>
              <a:t>")</a:t>
            </a:r>
            <a:endParaRPr lang="nl-NL" sz="1200" b="0" u="none" strike="noStrike">
              <a:solidFill>
                <a:srgbClr val="000000"/>
              </a:solidFill>
              <a:effectLst/>
              <a:uFillTx/>
              <a:latin typeface="Arial"/>
            </a:endParaRPr>
          </a:p>
          <a:p>
            <a:pPr marL="226800" indent="-287640" defTabSz="914400">
              <a:lnSpc>
                <a:spcPct val="120000"/>
              </a:lnSpc>
              <a:spcBef>
                <a:spcPts val="601"/>
              </a:spcBef>
              <a:buClr>
                <a:srgbClr val="000000"/>
              </a:buClr>
              <a:buFont typeface="Arial"/>
              <a:buChar char="•"/>
              <a:tabLst>
                <a:tab pos="0" algn="l"/>
              </a:tabLst>
            </a:pPr>
            <a:r>
              <a:rPr lang="nl-NL" sz="1200" b="0" u="none" strike="noStrike">
                <a:solidFill>
                  <a:schemeClr val="dk1"/>
                </a:solidFill>
                <a:effectLst/>
                <a:uFillTx/>
                <a:latin typeface="Ubuntu"/>
              </a:rPr>
              <a:t>Alle richtlijnen voor acceptabel gebruik volgt zoals bepaald in dit informatiebeveiligingsbeleid</a:t>
            </a:r>
            <a:endParaRPr lang="nl-NL" sz="1200" b="0" u="none" strike="noStrike">
              <a:solidFill>
                <a:srgbClr val="000000"/>
              </a:solidFill>
              <a:effectLst/>
              <a:uFillTx/>
              <a:latin typeface="Arial"/>
            </a:endParaRPr>
          </a:p>
          <a:p>
            <a:pPr marL="226800" indent="-287640" defTabSz="914400">
              <a:lnSpc>
                <a:spcPct val="120000"/>
              </a:lnSpc>
              <a:spcBef>
                <a:spcPts val="601"/>
              </a:spcBef>
              <a:buClr>
                <a:srgbClr val="000000"/>
              </a:buClr>
              <a:buFont typeface="Arial"/>
              <a:buChar char="•"/>
              <a:tabLst>
                <a:tab pos="0" algn="l"/>
              </a:tabLst>
            </a:pPr>
            <a:r>
              <a:rPr lang="nl-NL" sz="1200" b="0" u="none" strike="noStrike">
                <a:solidFill>
                  <a:schemeClr val="dk1"/>
                </a:solidFill>
                <a:effectLst/>
                <a:uFillTx/>
                <a:latin typeface="Ubuntu"/>
              </a:rPr>
              <a:t>Niet over onze klanten, activiteiten en onze technologie praat in het openbaar of op openbare plaatsen</a:t>
            </a:r>
            <a:endParaRPr lang="nl-NL" sz="1200" b="0" u="none" strike="noStrike">
              <a:solidFill>
                <a:srgbClr val="000000"/>
              </a:solidFill>
              <a:effectLst/>
              <a:uFillTx/>
              <a:latin typeface="Arial"/>
            </a:endParaRPr>
          </a:p>
          <a:p>
            <a:pPr indent="0" defTabSz="914400">
              <a:lnSpc>
                <a:spcPct val="100000"/>
              </a:lnSpc>
              <a:spcBef>
                <a:spcPts val="601"/>
              </a:spcBef>
              <a:buNone/>
              <a:tabLst>
                <a:tab pos="0" algn="l"/>
              </a:tabLst>
            </a:pPr>
            <a:endParaRPr lang="nl-NL" sz="1400" b="0" u="none" strike="noStrike">
              <a:solidFill>
                <a:srgbClr val="000000"/>
              </a:solidFill>
              <a:effectLst/>
              <a:uFillTx/>
              <a:latin typeface="Arial"/>
            </a:endParaRPr>
          </a:p>
          <a:p>
            <a:pPr indent="0" defTabSz="914400">
              <a:lnSpc>
                <a:spcPct val="100000"/>
              </a:lnSpc>
              <a:spcBef>
                <a:spcPts val="601"/>
              </a:spcBef>
              <a:buNone/>
              <a:tabLst>
                <a:tab pos="0" algn="l"/>
              </a:tabLst>
            </a:pPr>
            <a:r>
              <a:rPr lang="nl-NL" sz="1400" b="1" u="sng" strike="noStrike">
                <a:solidFill>
                  <a:schemeClr val="dk1"/>
                </a:solidFill>
                <a:effectLst/>
                <a:uFillTx/>
                <a:latin typeface="Ubuntu"/>
              </a:rPr>
              <a:t>Je kunt verwachten dat wij:</a:t>
            </a:r>
            <a:endParaRPr lang="nl-NL" sz="1400" b="0" u="none" strike="noStrike">
              <a:solidFill>
                <a:srgbClr val="000000"/>
              </a:solidFill>
              <a:effectLst/>
              <a:uFillTx/>
              <a:latin typeface="Arial"/>
            </a:endParaRPr>
          </a:p>
          <a:p>
            <a:pPr indent="0" defTabSz="914400">
              <a:lnSpc>
                <a:spcPct val="100000"/>
              </a:lnSpc>
              <a:spcBef>
                <a:spcPts val="601"/>
              </a:spcBef>
              <a:buNone/>
              <a:tabLst>
                <a:tab pos="0" algn="l"/>
              </a:tabLst>
            </a:pPr>
            <a:r>
              <a:rPr lang="nl-NL" sz="1200" b="0" u="none" strike="noStrike">
                <a:solidFill>
                  <a:schemeClr val="dk1"/>
                </a:solidFill>
                <a:effectLst/>
                <a:uFillTx/>
                <a:latin typeface="Ubuntu"/>
              </a:rPr>
              <a:t>Grote inspanningen leveren om een veilige IT-infrastructuur te faciliteren</a:t>
            </a:r>
            <a:endParaRPr lang="nl-NL" sz="1200" b="0" u="none" strike="noStrike">
              <a:solidFill>
                <a:srgbClr val="000000"/>
              </a:solidFill>
              <a:effectLst/>
              <a:uFillTx/>
              <a:latin typeface="Arial"/>
            </a:endParaRPr>
          </a:p>
          <a:p>
            <a:pPr indent="0" defTabSz="914400">
              <a:lnSpc>
                <a:spcPct val="100000"/>
              </a:lnSpc>
              <a:spcBef>
                <a:spcPts val="601"/>
              </a:spcBef>
              <a:buNone/>
              <a:tabLst>
                <a:tab pos="0" algn="l"/>
              </a:tabLst>
            </a:pPr>
            <a:r>
              <a:rPr lang="nl-NL" sz="1200" b="0" u="none" strike="noStrike">
                <a:solidFill>
                  <a:schemeClr val="dk1"/>
                </a:solidFill>
                <a:effectLst/>
                <a:uFillTx/>
                <a:latin typeface="Ubuntu"/>
              </a:rPr>
              <a:t>Je helpen om verantwoordelijkheden bij het verwerken van gegevens te begrijpen</a:t>
            </a:r>
            <a:endParaRPr lang="nl-NL" sz="1200" b="0" u="none" strike="noStrike">
              <a:solidFill>
                <a:srgbClr val="000000"/>
              </a:solidFill>
              <a:effectLst/>
              <a:uFillTx/>
              <a:latin typeface="Arial"/>
            </a:endParaRPr>
          </a:p>
          <a:p>
            <a:pPr indent="0" defTabSz="914400">
              <a:lnSpc>
                <a:spcPct val="100000"/>
              </a:lnSpc>
              <a:spcBef>
                <a:spcPts val="601"/>
              </a:spcBef>
              <a:buNone/>
              <a:tabLst>
                <a:tab pos="0" algn="l"/>
              </a:tabLst>
            </a:pPr>
            <a:r>
              <a:rPr lang="nl-NL" sz="1200" b="0" u="none" strike="noStrike">
                <a:solidFill>
                  <a:schemeClr val="dk1"/>
                </a:solidFill>
                <a:effectLst/>
                <a:uFillTx/>
                <a:latin typeface="Ubuntu"/>
              </a:rPr>
              <a:t>Geen persoonsgegevens bekendmaken aan onbevoegden, zowel binnen het bedrijf als extern</a:t>
            </a:r>
            <a:endParaRPr lang="nl-NL" sz="1200" b="0" u="none" strike="noStrike">
              <a:solidFill>
                <a:srgbClr val="000000"/>
              </a:solidFill>
              <a:effectLst/>
              <a:uFillTx/>
              <a:latin typeface="Arial"/>
            </a:endParaRPr>
          </a:p>
          <a:p>
            <a:pPr marL="228600" indent="-228600" defTabSz="914400">
              <a:lnSpc>
                <a:spcPct val="120000"/>
              </a:lnSpc>
              <a:spcBef>
                <a:spcPts val="601"/>
              </a:spcBef>
              <a:buClr>
                <a:srgbClr val="000000"/>
              </a:buClr>
              <a:buFont typeface="Arial"/>
              <a:buChar char="•"/>
              <a:tabLst>
                <a:tab pos="0" algn="l"/>
              </a:tabLst>
            </a:pPr>
            <a:r>
              <a:rPr lang="nl-NL" sz="1200" b="0" u="none" strike="noStrike">
                <a:solidFill>
                  <a:schemeClr val="dk1"/>
                </a:solidFill>
                <a:effectLst/>
                <a:uFillTx/>
                <a:latin typeface="Ubuntu"/>
              </a:rPr>
              <a:t>De toegang tot gegevens vergemakkelijken, zodat deze alleen beschikbaar zijn voor degenen die deze nodig hebben voor hun werk</a:t>
            </a:r>
            <a:endParaRPr lang="nl-NL" sz="1200" b="0" u="none" strike="noStrike">
              <a:solidFill>
                <a:srgbClr val="000000"/>
              </a:solidFill>
              <a:effectLst/>
              <a:uFillTx/>
              <a:latin typeface="Arial"/>
            </a:endParaRPr>
          </a:p>
        </p:txBody>
      </p:sp>
      <p:pic>
        <p:nvPicPr>
          <p:cNvPr id="104" name="Afbeelding 3"/>
          <p:cNvPicPr/>
          <p:nvPr/>
        </p:nvPicPr>
        <p:blipFill>
          <a:blip r:embed="rId2"/>
          <a:stretch/>
        </p:blipFill>
        <p:spPr>
          <a:xfrm>
            <a:off x="148680" y="119520"/>
            <a:ext cx="1772640" cy="181548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2340360" y="310680"/>
            <a:ext cx="901188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en-US" sz="4400" b="0" u="none" strike="noStrike">
                <a:solidFill>
                  <a:schemeClr val="dk1"/>
                </a:solidFill>
                <a:effectLst/>
                <a:uFillTx/>
                <a:latin typeface="Ubuntu"/>
              </a:rPr>
              <a:t>Social media</a:t>
            </a:r>
            <a:endParaRPr lang="nl-NL" sz="4400" b="0" u="none" strike="noStrike">
              <a:solidFill>
                <a:srgbClr val="000000"/>
              </a:solidFill>
              <a:effectLst/>
              <a:uFillTx/>
              <a:latin typeface="Arial"/>
            </a:endParaRPr>
          </a:p>
        </p:txBody>
      </p:sp>
      <p:sp>
        <p:nvSpPr>
          <p:cNvPr id="106" name="PlaceHolder 2"/>
          <p:cNvSpPr>
            <a:spLocks noGrp="1"/>
          </p:cNvSpPr>
          <p:nvPr>
            <p:ph/>
          </p:nvPr>
        </p:nvSpPr>
        <p:spPr>
          <a:xfrm>
            <a:off x="1922760" y="1936440"/>
            <a:ext cx="9763200" cy="2289240"/>
          </a:xfrm>
          <a:prstGeom prst="rect">
            <a:avLst/>
          </a:prstGeom>
          <a:noFill/>
          <a:ln w="0">
            <a:noFill/>
          </a:ln>
        </p:spPr>
        <p:txBody>
          <a:bodyPr lIns="0" tIns="0" rIns="0" bIns="0" anchor="t">
            <a:noAutofit/>
          </a:bodyPr>
          <a:lstStyle/>
          <a:p>
            <a:pPr indent="0" defTabSz="914400">
              <a:lnSpc>
                <a:spcPct val="120000"/>
              </a:lnSpc>
              <a:spcBef>
                <a:spcPts val="601"/>
              </a:spcBef>
              <a:buNone/>
              <a:tabLst>
                <a:tab pos="0" algn="l"/>
              </a:tabLst>
            </a:pPr>
            <a:r>
              <a:rPr lang="nl-NL" sz="1400" b="0" u="none" strike="noStrike">
                <a:solidFill>
                  <a:schemeClr val="dk1"/>
                </a:solidFill>
                <a:effectLst/>
                <a:uFillTx/>
                <a:latin typeface="Ubuntu"/>
              </a:rPr>
              <a:t>Social media zijn enorm populair. Zowel zakelijk als privé worden we bijna voortdurend beïnvloed door de impact van Social media. Om Social media op een positieve manier te gebruiken gelden de volgende regels:</a:t>
            </a:r>
            <a:endParaRPr lang="nl-NL" sz="1400" b="0" u="none" strike="noStrike">
              <a:solidFill>
                <a:srgbClr val="000000"/>
              </a:solidFill>
              <a:effectLst/>
              <a:uFillTx/>
              <a:latin typeface="Arial"/>
            </a:endParaRPr>
          </a:p>
          <a:p>
            <a:pPr indent="0" defTabSz="914400">
              <a:lnSpc>
                <a:spcPct val="120000"/>
              </a:lnSpc>
              <a:spcBef>
                <a:spcPts val="601"/>
              </a:spcBef>
              <a:buNone/>
              <a:tabLst>
                <a:tab pos="0" algn="l"/>
              </a:tabLst>
            </a:pPr>
            <a:endParaRPr lang="nl-NL" sz="600" b="0" u="none" strike="noStrike">
              <a:solidFill>
                <a:srgbClr val="000000"/>
              </a:solidFill>
              <a:effectLst/>
              <a:uFillTx/>
              <a:latin typeface="Arial"/>
            </a:endParaRPr>
          </a:p>
          <a:p>
            <a:pPr marL="228600" indent="-228600" defTabSz="914400">
              <a:lnSpc>
                <a:spcPct val="120000"/>
              </a:lnSpc>
              <a:spcBef>
                <a:spcPts val="601"/>
              </a:spcBef>
              <a:buClr>
                <a:srgbClr val="000000"/>
              </a:buClr>
              <a:buFont typeface="Arial"/>
              <a:buChar char="•"/>
              <a:tabLst>
                <a:tab pos="0" algn="l"/>
              </a:tabLst>
            </a:pPr>
            <a:r>
              <a:rPr lang="nl-NL" sz="1400" b="0" u="sng" strike="noStrike">
                <a:solidFill>
                  <a:schemeClr val="dk1"/>
                </a:solidFill>
                <a:effectLst/>
                <a:uFillTx/>
                <a:latin typeface="Ubuntu"/>
              </a:rPr>
              <a:t>Denk 2 keer na:</a:t>
            </a:r>
            <a:r>
              <a:rPr lang="nl-NL" sz="1400" b="0" u="none" strike="noStrike">
                <a:solidFill>
                  <a:schemeClr val="dk1"/>
                </a:solidFill>
                <a:effectLst/>
                <a:uFillTx/>
                <a:latin typeface="Ubuntu"/>
              </a:rPr>
              <a:t> Heeft het echt toegevoegde waarde om een bericht te plaatsen of erop te reageren? Voegt het iets toe in positieve zin of zorgt het voor een ongewenste discussie?</a:t>
            </a:r>
            <a:endParaRPr lang="nl-NL" sz="1400" b="0" u="none" strike="noStrike">
              <a:solidFill>
                <a:srgbClr val="000000"/>
              </a:solidFill>
              <a:effectLst/>
              <a:uFillTx/>
              <a:latin typeface="Arial"/>
            </a:endParaRPr>
          </a:p>
          <a:p>
            <a:pPr marL="228600" indent="-228600" defTabSz="914400">
              <a:lnSpc>
                <a:spcPct val="120000"/>
              </a:lnSpc>
              <a:spcBef>
                <a:spcPts val="601"/>
              </a:spcBef>
              <a:buClr>
                <a:srgbClr val="000000"/>
              </a:buClr>
              <a:buFont typeface="Arial"/>
              <a:buChar char="•"/>
              <a:tabLst>
                <a:tab pos="0" algn="l"/>
              </a:tabLst>
            </a:pPr>
            <a:r>
              <a:rPr lang="nl-NL" sz="1400" b="0" u="sng" strike="noStrike">
                <a:solidFill>
                  <a:schemeClr val="dk1"/>
                </a:solidFill>
                <a:effectLst/>
                <a:uFillTx/>
                <a:latin typeface="Ubuntu"/>
              </a:rPr>
              <a:t>Maak je betrokkenheid bekend:</a:t>
            </a:r>
            <a:r>
              <a:rPr lang="nl-NL" sz="1400" b="0" u="none" strike="noStrike">
                <a:solidFill>
                  <a:schemeClr val="dk1"/>
                </a:solidFill>
                <a:effectLst/>
                <a:uFillTx/>
                <a:latin typeface="Ubuntu"/>
              </a:rPr>
              <a:t> Als je praat over werk gerelateerde zaken die binnen je functieverantwoordelijkheid vallen dan moet je je betrokkenheid met </a:t>
            </a:r>
            <a:r>
              <a:rPr lang="nl-NL" sz="1400" b="0" u="none" strike="noStrike">
                <a:solidFill>
                  <a:srgbClr val="009CDA"/>
                </a:solidFill>
                <a:effectLst/>
                <a:uFillTx/>
                <a:latin typeface="Ubuntu"/>
              </a:rPr>
              <a:t>Systemec B.V. </a:t>
            </a:r>
            <a:r>
              <a:rPr lang="nl-NL" sz="1400" b="0" u="none" strike="noStrike">
                <a:solidFill>
                  <a:schemeClr val="dk1"/>
                </a:solidFill>
                <a:effectLst/>
                <a:uFillTx/>
                <a:latin typeface="Ubuntu"/>
              </a:rPr>
              <a:t>openbaar maken</a:t>
            </a:r>
            <a:endParaRPr lang="nl-NL" sz="1400" b="0" u="none" strike="noStrike">
              <a:solidFill>
                <a:srgbClr val="000000"/>
              </a:solidFill>
              <a:effectLst/>
              <a:uFillTx/>
              <a:latin typeface="Arial"/>
            </a:endParaRPr>
          </a:p>
          <a:p>
            <a:pPr marL="228600" indent="-228600" defTabSz="914400">
              <a:lnSpc>
                <a:spcPct val="120000"/>
              </a:lnSpc>
              <a:spcBef>
                <a:spcPts val="601"/>
              </a:spcBef>
              <a:buClr>
                <a:srgbClr val="000000"/>
              </a:buClr>
              <a:buFont typeface="Arial"/>
              <a:buChar char="•"/>
              <a:tabLst>
                <a:tab pos="0" algn="l"/>
              </a:tabLst>
            </a:pPr>
            <a:r>
              <a:rPr lang="nl-NL" sz="1400" b="0" u="sng" strike="noStrike">
                <a:solidFill>
                  <a:schemeClr val="dk1"/>
                </a:solidFill>
                <a:effectLst/>
                <a:uFillTx/>
                <a:latin typeface="Ubuntu"/>
              </a:rPr>
              <a:t>Maak duidelijk dat het je persoonlijke mening is</a:t>
            </a:r>
            <a:r>
              <a:rPr lang="nl-NL" sz="1400" b="0" u="none" strike="noStrike">
                <a:solidFill>
                  <a:schemeClr val="dk1"/>
                </a:solidFill>
                <a:effectLst/>
                <a:uFillTx/>
                <a:latin typeface="Ubuntu"/>
              </a:rPr>
              <a:t>: Als je commentaar geeft op een post. Tenzij je gemachtigd bent om namens </a:t>
            </a:r>
            <a:r>
              <a:rPr lang="nl-NL" sz="1400" b="0" u="none" strike="noStrike">
                <a:solidFill>
                  <a:srgbClr val="009CDA"/>
                </a:solidFill>
                <a:effectLst/>
                <a:uFillTx/>
                <a:latin typeface="Ubuntu"/>
              </a:rPr>
              <a:t>Systemec B.V. </a:t>
            </a:r>
            <a:r>
              <a:rPr lang="nl-NL" sz="1400" b="0" u="none" strike="noStrike">
                <a:solidFill>
                  <a:schemeClr val="dk1"/>
                </a:solidFill>
                <a:effectLst/>
                <a:uFillTx/>
                <a:latin typeface="Ubuntu"/>
              </a:rPr>
              <a:t>te spreken, moet je vermelden dat de geuite meningen je eigen mening is. Werknemers mogen niet namens </a:t>
            </a:r>
            <a:r>
              <a:rPr lang="nl-NL" sz="1400" b="0" u="none" strike="noStrike">
                <a:solidFill>
                  <a:srgbClr val="009CDA"/>
                </a:solidFill>
                <a:effectLst/>
                <a:uFillTx/>
                <a:latin typeface="Ubuntu"/>
              </a:rPr>
              <a:t>Systemec B.V. </a:t>
            </a:r>
            <a:r>
              <a:rPr lang="nl-NL" sz="1400" b="0" u="none" strike="noStrike">
                <a:solidFill>
                  <a:schemeClr val="dk1"/>
                </a:solidFill>
                <a:effectLst/>
                <a:uFillTx/>
                <a:latin typeface="Ubuntu"/>
              </a:rPr>
              <a:t>spreken, tenzij ze daarvoor uitdrukkelijk toestemming hebben gekregen</a:t>
            </a:r>
            <a:endParaRPr lang="nl-NL" sz="1400" b="0" u="none" strike="noStrike">
              <a:solidFill>
                <a:srgbClr val="000000"/>
              </a:solidFill>
              <a:effectLst/>
              <a:uFillTx/>
              <a:latin typeface="Arial"/>
            </a:endParaRPr>
          </a:p>
          <a:p>
            <a:pPr marL="228600" indent="-228600" defTabSz="914400">
              <a:lnSpc>
                <a:spcPct val="120000"/>
              </a:lnSpc>
              <a:spcBef>
                <a:spcPts val="601"/>
              </a:spcBef>
              <a:buClr>
                <a:srgbClr val="000000"/>
              </a:buClr>
              <a:buFont typeface="Arial"/>
              <a:buChar char="•"/>
              <a:tabLst>
                <a:tab pos="0" algn="l"/>
              </a:tabLst>
            </a:pPr>
            <a:r>
              <a:rPr lang="nl-NL" sz="1400" b="0" u="sng" strike="noStrike">
                <a:solidFill>
                  <a:schemeClr val="dk1"/>
                </a:solidFill>
                <a:effectLst/>
                <a:uFillTx/>
                <a:latin typeface="Ubuntu"/>
              </a:rPr>
              <a:t>Bescherm jezelf</a:t>
            </a:r>
            <a:r>
              <a:rPr lang="nl-NL" sz="1400" b="0" u="none" strike="noStrike">
                <a:solidFill>
                  <a:schemeClr val="dk1"/>
                </a:solidFill>
                <a:effectLst/>
                <a:uFillTx/>
                <a:latin typeface="Ubuntu"/>
              </a:rPr>
              <a:t>: Wees voorzichtig met welke persoonlijke informatie je online deelt</a:t>
            </a:r>
            <a:endParaRPr lang="nl-NL" sz="1400" b="0" u="none" strike="noStrike">
              <a:solidFill>
                <a:srgbClr val="000000"/>
              </a:solidFill>
              <a:effectLst/>
              <a:uFillTx/>
              <a:latin typeface="Arial"/>
            </a:endParaRPr>
          </a:p>
          <a:p>
            <a:pPr indent="0" defTabSz="914400">
              <a:lnSpc>
                <a:spcPct val="120000"/>
              </a:lnSpc>
              <a:spcBef>
                <a:spcPts val="601"/>
              </a:spcBef>
              <a:buNone/>
              <a:tabLst>
                <a:tab pos="0" algn="l"/>
              </a:tabLst>
            </a:pPr>
            <a:endParaRPr lang="nl-NL" sz="600" b="0" u="none" strike="noStrike">
              <a:solidFill>
                <a:srgbClr val="000000"/>
              </a:solidFill>
              <a:effectLst/>
              <a:uFillTx/>
              <a:latin typeface="Arial"/>
            </a:endParaRPr>
          </a:p>
          <a:p>
            <a:pPr indent="0" defTabSz="914400">
              <a:lnSpc>
                <a:spcPct val="120000"/>
              </a:lnSpc>
              <a:spcBef>
                <a:spcPts val="601"/>
              </a:spcBef>
              <a:buNone/>
              <a:tabLst>
                <a:tab pos="0" algn="l"/>
              </a:tabLst>
            </a:pPr>
            <a:r>
              <a:rPr lang="nl-NL" sz="1400" b="0" u="none" strike="noStrike">
                <a:solidFill>
                  <a:schemeClr val="dk1"/>
                </a:solidFill>
                <a:effectLst/>
                <a:uFillTx/>
                <a:latin typeface="Ubuntu"/>
              </a:rPr>
              <a:t>En….</a:t>
            </a:r>
            <a:endParaRPr lang="nl-NL" sz="1400" b="0" u="none" strike="noStrike">
              <a:solidFill>
                <a:srgbClr val="000000"/>
              </a:solidFill>
              <a:effectLst/>
              <a:uFillTx/>
              <a:latin typeface="Arial"/>
            </a:endParaRPr>
          </a:p>
          <a:p>
            <a:pPr marL="685800" lvl="1" indent="-228600" defTabSz="914400">
              <a:lnSpc>
                <a:spcPct val="120000"/>
              </a:lnSpc>
              <a:spcBef>
                <a:spcPts val="601"/>
              </a:spcBef>
              <a:buClr>
                <a:srgbClr val="000000"/>
              </a:buClr>
              <a:buFont typeface="Arial"/>
              <a:buChar char="•"/>
              <a:tabLst>
                <a:tab pos="0" algn="l"/>
              </a:tabLst>
            </a:pPr>
            <a:r>
              <a:rPr lang="nl-NL" sz="1400" b="0" u="none" strike="noStrike">
                <a:solidFill>
                  <a:schemeClr val="dk1"/>
                </a:solidFill>
                <a:effectLst/>
                <a:uFillTx/>
                <a:latin typeface="Ubuntu"/>
              </a:rPr>
              <a:t>Gebruik je zakelijke contactgegevens niet voor privé gerelateerde Social media</a:t>
            </a:r>
            <a:endParaRPr lang="nl-NL" sz="1400" b="0" u="none" strike="noStrike">
              <a:solidFill>
                <a:srgbClr val="000000"/>
              </a:solidFill>
              <a:effectLst/>
              <a:uFillTx/>
              <a:latin typeface="Arial"/>
            </a:endParaRPr>
          </a:p>
          <a:p>
            <a:pPr marL="685800" lvl="1" indent="-228600" defTabSz="914400">
              <a:lnSpc>
                <a:spcPct val="120000"/>
              </a:lnSpc>
              <a:spcBef>
                <a:spcPts val="601"/>
              </a:spcBef>
              <a:buClr>
                <a:srgbClr val="000000"/>
              </a:buClr>
              <a:buFont typeface="Arial"/>
              <a:buChar char="•"/>
              <a:tabLst>
                <a:tab pos="0" algn="l"/>
              </a:tabLst>
            </a:pPr>
            <a:r>
              <a:rPr lang="nl-NL" sz="1400" b="0" u="none" strike="noStrike">
                <a:solidFill>
                  <a:schemeClr val="dk1"/>
                </a:solidFill>
                <a:effectLst/>
                <a:uFillTx/>
                <a:latin typeface="Ubuntu"/>
              </a:rPr>
              <a:t>Laat het gebruik van Social media je werk niet negatief beïnvloeden</a:t>
            </a:r>
            <a:endParaRPr lang="nl-NL" sz="1400" b="0" u="none" strike="noStrike">
              <a:solidFill>
                <a:srgbClr val="000000"/>
              </a:solidFill>
              <a:effectLst/>
              <a:uFillTx/>
              <a:latin typeface="Arial"/>
            </a:endParaRPr>
          </a:p>
          <a:p>
            <a:pPr indent="0" defTabSz="914400">
              <a:lnSpc>
                <a:spcPct val="120000"/>
              </a:lnSpc>
              <a:spcBef>
                <a:spcPts val="601"/>
              </a:spcBef>
              <a:buNone/>
              <a:tabLst>
                <a:tab pos="0" algn="l"/>
              </a:tabLst>
            </a:pPr>
            <a:endParaRPr lang="nl-NL" sz="1400" b="0" u="none" strike="noStrike">
              <a:solidFill>
                <a:srgbClr val="000000"/>
              </a:solidFill>
              <a:effectLst/>
              <a:uFillTx/>
              <a:latin typeface="Arial"/>
            </a:endParaRPr>
          </a:p>
        </p:txBody>
      </p:sp>
      <p:pic>
        <p:nvPicPr>
          <p:cNvPr id="107" name="Afbeelding 3"/>
          <p:cNvPicPr/>
          <p:nvPr/>
        </p:nvPicPr>
        <p:blipFill>
          <a:blip r:embed="rId2"/>
          <a:stretch/>
        </p:blipFill>
        <p:spPr>
          <a:xfrm>
            <a:off x="148680" y="119520"/>
            <a:ext cx="1772640" cy="181548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PlaceHolder 1"/>
          <p:cNvSpPr>
            <a:spLocks noGrp="1"/>
          </p:cNvSpPr>
          <p:nvPr>
            <p:ph type="title"/>
          </p:nvPr>
        </p:nvSpPr>
        <p:spPr>
          <a:xfrm>
            <a:off x="2340360" y="310680"/>
            <a:ext cx="9011880" cy="13240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en-US" sz="4400" b="0" u="none" strike="noStrike">
                <a:solidFill>
                  <a:schemeClr val="dk1"/>
                </a:solidFill>
                <a:effectLst/>
                <a:uFillTx/>
                <a:latin typeface="Ubuntu"/>
              </a:rPr>
              <a:t>Certificering</a:t>
            </a:r>
            <a:endParaRPr lang="nl-NL" sz="4400" b="0" u="none" strike="noStrike">
              <a:solidFill>
                <a:srgbClr val="000000"/>
              </a:solidFill>
              <a:effectLst/>
              <a:uFillTx/>
              <a:latin typeface="Arial"/>
            </a:endParaRPr>
          </a:p>
        </p:txBody>
      </p:sp>
      <p:sp>
        <p:nvSpPr>
          <p:cNvPr id="109" name="PlaceHolder 2"/>
          <p:cNvSpPr>
            <a:spLocks noGrp="1"/>
          </p:cNvSpPr>
          <p:nvPr>
            <p:ph/>
          </p:nvPr>
        </p:nvSpPr>
        <p:spPr>
          <a:xfrm>
            <a:off x="1922760" y="1636200"/>
            <a:ext cx="9763200" cy="2589120"/>
          </a:xfrm>
          <a:prstGeom prst="rect">
            <a:avLst/>
          </a:prstGeom>
          <a:noFill/>
          <a:ln w="0">
            <a:noFill/>
          </a:ln>
        </p:spPr>
        <p:txBody>
          <a:bodyPr lIns="0" tIns="0" rIns="0" bIns="0" anchor="t">
            <a:noAutofit/>
          </a:bodyPr>
          <a:lstStyle/>
          <a:p>
            <a:pPr marL="228600" indent="-228600" defTabSz="914400">
              <a:lnSpc>
                <a:spcPct val="120000"/>
              </a:lnSpc>
              <a:spcBef>
                <a:spcPts val="601"/>
              </a:spcBef>
              <a:buClr>
                <a:srgbClr val="009CDA"/>
              </a:buClr>
              <a:buFont typeface="Arial"/>
              <a:buChar char="•"/>
            </a:pPr>
            <a:r>
              <a:rPr lang="nl-NL" sz="1400" b="0" u="none" strike="noStrike">
                <a:solidFill>
                  <a:srgbClr val="009CDA"/>
                </a:solidFill>
                <a:effectLst/>
                <a:uFillTx/>
                <a:latin typeface="Ubuntu"/>
              </a:rPr>
              <a:t>ISO27001</a:t>
            </a:r>
            <a:endParaRPr lang="nl-NL" sz="1400" b="0" u="none" strike="noStrike">
              <a:solidFill>
                <a:srgbClr val="000000"/>
              </a:solidFill>
              <a:effectLst/>
              <a:uFillTx/>
              <a:latin typeface="Arial"/>
            </a:endParaRPr>
          </a:p>
          <a:p>
            <a:pPr indent="0" defTabSz="914400">
              <a:lnSpc>
                <a:spcPct val="120000"/>
              </a:lnSpc>
              <a:spcBef>
                <a:spcPts val="601"/>
              </a:spcBef>
              <a:buNone/>
              <a:tabLst>
                <a:tab pos="0" algn="l"/>
              </a:tabLst>
            </a:pPr>
            <a:r>
              <a:rPr lang="nl-NL" sz="1400" b="0" u="none" strike="noStrike">
                <a:solidFill>
                  <a:schemeClr val="dk1"/>
                </a:solidFill>
                <a:effectLst/>
                <a:uFillTx/>
                <a:latin typeface="Ubuntu"/>
              </a:rPr>
              <a:t>ISO27001 is gericht op het gestructureerd inrichten je informatiemanagement en IT.</a:t>
            </a:r>
            <a:endParaRPr lang="nl-NL" sz="1400" b="0" u="none" strike="noStrike">
              <a:solidFill>
                <a:srgbClr val="000000"/>
              </a:solidFill>
              <a:effectLst/>
              <a:uFillTx/>
              <a:latin typeface="Arial"/>
            </a:endParaRPr>
          </a:p>
          <a:p>
            <a:pPr indent="0" defTabSz="914400">
              <a:lnSpc>
                <a:spcPct val="120000"/>
              </a:lnSpc>
              <a:spcBef>
                <a:spcPts val="601"/>
              </a:spcBef>
              <a:buNone/>
              <a:tabLst>
                <a:tab pos="0" algn="l"/>
              </a:tabLst>
            </a:pPr>
            <a:r>
              <a:rPr lang="nl-NL" sz="1400" b="0" u="none" strike="noStrike">
                <a:solidFill>
                  <a:schemeClr val="dk1"/>
                </a:solidFill>
                <a:effectLst/>
                <a:uFillTx/>
                <a:latin typeface="Ubuntu"/>
              </a:rPr>
              <a:t>Een ISO27001 certificaat:</a:t>
            </a:r>
            <a:endParaRPr lang="nl-NL" sz="1400" b="0" u="none" strike="noStrike">
              <a:solidFill>
                <a:srgbClr val="000000"/>
              </a:solidFill>
              <a:effectLst/>
              <a:uFillTx/>
              <a:latin typeface="Arial"/>
            </a:endParaRPr>
          </a:p>
          <a:p>
            <a:pPr marL="228600" indent="-228600" defTabSz="914400">
              <a:lnSpc>
                <a:spcPct val="120000"/>
              </a:lnSpc>
              <a:spcBef>
                <a:spcPts val="601"/>
              </a:spcBef>
              <a:buClr>
                <a:srgbClr val="000000"/>
              </a:buClr>
              <a:buFont typeface="Arial"/>
              <a:buChar char="•"/>
              <a:tabLst>
                <a:tab pos="0" algn="l"/>
              </a:tabLst>
            </a:pPr>
            <a:r>
              <a:rPr lang="nl-NL" sz="1400" b="0" u="none" strike="noStrike">
                <a:solidFill>
                  <a:schemeClr val="dk1"/>
                </a:solidFill>
                <a:effectLst/>
                <a:uFillTx/>
                <a:latin typeface="Ubuntu"/>
              </a:rPr>
              <a:t>is geen garantie om geen slachtoffer te worden van een hack, randsomware of datalek. </a:t>
            </a:r>
            <a:endParaRPr lang="nl-NL" sz="1400" b="0" u="none" strike="noStrike">
              <a:solidFill>
                <a:srgbClr val="000000"/>
              </a:solidFill>
              <a:effectLst/>
              <a:uFillTx/>
              <a:latin typeface="Arial"/>
            </a:endParaRPr>
          </a:p>
          <a:p>
            <a:pPr marL="228600" indent="-228600" defTabSz="914400">
              <a:lnSpc>
                <a:spcPct val="120000"/>
              </a:lnSpc>
              <a:spcBef>
                <a:spcPts val="601"/>
              </a:spcBef>
              <a:buClr>
                <a:srgbClr val="000000"/>
              </a:buClr>
              <a:buFont typeface="Arial"/>
              <a:buChar char="•"/>
              <a:tabLst>
                <a:tab pos="0" algn="l"/>
              </a:tabLst>
            </a:pPr>
            <a:r>
              <a:rPr lang="nl-NL" sz="1400" b="0" u="none" strike="noStrike">
                <a:solidFill>
                  <a:schemeClr val="dk1"/>
                </a:solidFill>
                <a:effectLst/>
                <a:uFillTx/>
                <a:latin typeface="Ubuntu"/>
              </a:rPr>
              <a:t>helpt je bij het vooraf in kaart brengen van de risico’s en het implementeren van maatregelen (zowel technisch als organisatorisch) om de kans te verkleinen.</a:t>
            </a:r>
            <a:endParaRPr lang="nl-NL" sz="1400" b="0" u="none" strike="noStrike">
              <a:solidFill>
                <a:srgbClr val="000000"/>
              </a:solidFill>
              <a:effectLst/>
              <a:uFillTx/>
              <a:latin typeface="Arial"/>
            </a:endParaRPr>
          </a:p>
          <a:p>
            <a:pPr marL="228600" indent="-228600" defTabSz="914400">
              <a:lnSpc>
                <a:spcPct val="120000"/>
              </a:lnSpc>
              <a:spcBef>
                <a:spcPts val="601"/>
              </a:spcBef>
              <a:buClr>
                <a:srgbClr val="000000"/>
              </a:buClr>
              <a:buFont typeface="Arial"/>
              <a:buChar char="•"/>
              <a:tabLst>
                <a:tab pos="0" algn="l"/>
              </a:tabLst>
            </a:pPr>
            <a:r>
              <a:rPr lang="nl-NL" sz="1400" b="0" u="none" strike="noStrike">
                <a:solidFill>
                  <a:schemeClr val="dk1"/>
                </a:solidFill>
                <a:effectLst/>
                <a:uFillTx/>
                <a:latin typeface="Ubuntu"/>
              </a:rPr>
              <a:t>geeft inzicht in de risico’s en de mogelijkheid om wel overwogen keuzes te maken. </a:t>
            </a:r>
            <a:endParaRPr lang="nl-NL" sz="1400" b="0" u="none" strike="noStrike">
              <a:solidFill>
                <a:srgbClr val="000000"/>
              </a:solidFill>
              <a:effectLst/>
              <a:uFillTx/>
              <a:latin typeface="Arial"/>
            </a:endParaRPr>
          </a:p>
          <a:p>
            <a:pPr marL="228600" indent="-228600" defTabSz="914400">
              <a:lnSpc>
                <a:spcPct val="120000"/>
              </a:lnSpc>
              <a:spcBef>
                <a:spcPts val="601"/>
              </a:spcBef>
              <a:buClr>
                <a:srgbClr val="000000"/>
              </a:buClr>
              <a:buFont typeface="Arial"/>
              <a:buChar char="•"/>
              <a:tabLst>
                <a:tab pos="0" algn="l"/>
              </a:tabLst>
            </a:pPr>
            <a:r>
              <a:rPr lang="nl-NL" sz="1400" b="0" u="none" strike="noStrike">
                <a:solidFill>
                  <a:schemeClr val="dk1"/>
                </a:solidFill>
                <a:effectLst/>
                <a:uFillTx/>
                <a:latin typeface="Ubuntu"/>
              </a:rPr>
              <a:t>geeft richting aan de processen voor het geval er wel incidenten of calamiteiten plaatsvinden.</a:t>
            </a:r>
            <a:endParaRPr lang="nl-NL" sz="1400" b="0" u="none" strike="noStrike">
              <a:solidFill>
                <a:srgbClr val="000000"/>
              </a:solidFill>
              <a:effectLst/>
              <a:uFillTx/>
              <a:latin typeface="Arial"/>
            </a:endParaRPr>
          </a:p>
          <a:p>
            <a:pPr marL="228600" indent="-228600" defTabSz="914400">
              <a:lnSpc>
                <a:spcPct val="120000"/>
              </a:lnSpc>
              <a:spcBef>
                <a:spcPts val="601"/>
              </a:spcBef>
              <a:buClr>
                <a:srgbClr val="009CDA"/>
              </a:buClr>
              <a:buFont typeface="Arial"/>
              <a:buChar char="•"/>
              <a:tabLst>
                <a:tab pos="0" algn="l"/>
              </a:tabLst>
            </a:pPr>
            <a:r>
              <a:rPr lang="nl-NL" sz="1400" b="0" u="none" strike="noStrike">
                <a:solidFill>
                  <a:srgbClr val="009CDA"/>
                </a:solidFill>
                <a:effectLst/>
                <a:uFillTx/>
                <a:latin typeface="Ubuntu"/>
              </a:rPr>
              <a:t>NEN7510</a:t>
            </a:r>
            <a:endParaRPr lang="nl-NL" sz="1400" b="0" u="none" strike="noStrike">
              <a:solidFill>
                <a:srgbClr val="000000"/>
              </a:solidFill>
              <a:effectLst/>
              <a:uFillTx/>
              <a:latin typeface="Arial"/>
            </a:endParaRPr>
          </a:p>
          <a:p>
            <a:pPr indent="0" defTabSz="914400">
              <a:lnSpc>
                <a:spcPct val="120000"/>
              </a:lnSpc>
              <a:spcBef>
                <a:spcPts val="601"/>
              </a:spcBef>
              <a:buNone/>
              <a:tabLst>
                <a:tab pos="0" algn="l"/>
              </a:tabLst>
            </a:pPr>
            <a:r>
              <a:rPr lang="nl-NL" sz="1400" b="0" u="none" strike="noStrike">
                <a:solidFill>
                  <a:schemeClr val="dk1"/>
                </a:solidFill>
                <a:effectLst/>
                <a:uFillTx/>
                <a:latin typeface="Ubuntu"/>
              </a:rPr>
              <a:t>Gelijk aan ISO27001 met specifieke aanvullingen gericht op de zorg &gt; Alleen in Nederland</a:t>
            </a:r>
            <a:endParaRPr lang="nl-NL" sz="1400" b="0" u="none" strike="noStrike">
              <a:solidFill>
                <a:srgbClr val="000000"/>
              </a:solidFill>
              <a:effectLst/>
              <a:uFillTx/>
              <a:latin typeface="Arial"/>
            </a:endParaRPr>
          </a:p>
          <a:p>
            <a:pPr marL="228600" indent="-228600" defTabSz="914400">
              <a:lnSpc>
                <a:spcPct val="120000"/>
              </a:lnSpc>
              <a:spcBef>
                <a:spcPts val="601"/>
              </a:spcBef>
              <a:buClr>
                <a:srgbClr val="009CDA"/>
              </a:buClr>
              <a:buFont typeface="Arial"/>
              <a:buChar char="•"/>
              <a:tabLst>
                <a:tab pos="0" algn="l"/>
              </a:tabLst>
            </a:pPr>
            <a:r>
              <a:rPr lang="nl-NL" sz="1400" b="0" u="none" strike="noStrike">
                <a:solidFill>
                  <a:srgbClr val="009CDA"/>
                </a:solidFill>
                <a:effectLst/>
                <a:uFillTx/>
                <a:latin typeface="Ubuntu"/>
              </a:rPr>
              <a:t>VZVZ</a:t>
            </a:r>
            <a:endParaRPr lang="nl-NL" sz="1400" b="0" u="none" strike="noStrike">
              <a:solidFill>
                <a:srgbClr val="000000"/>
              </a:solidFill>
              <a:effectLst/>
              <a:uFillTx/>
              <a:latin typeface="Arial"/>
            </a:endParaRPr>
          </a:p>
          <a:p>
            <a:pPr indent="0" defTabSz="914400">
              <a:lnSpc>
                <a:spcPct val="120000"/>
              </a:lnSpc>
              <a:spcBef>
                <a:spcPts val="601"/>
              </a:spcBef>
              <a:buNone/>
              <a:tabLst>
                <a:tab pos="0" algn="l"/>
              </a:tabLst>
            </a:pPr>
            <a:r>
              <a:rPr lang="nl-NL" sz="1400" b="0" u="none" strike="noStrike">
                <a:solidFill>
                  <a:schemeClr val="dk1"/>
                </a:solidFill>
                <a:effectLst/>
                <a:uFillTx/>
                <a:latin typeface="Ubuntu"/>
              </a:rPr>
              <a:t>Certificering specifiek voor beveiligde verbindingen voor zorgklanten. In ons geval voor Cohesie</a:t>
            </a:r>
            <a:endParaRPr lang="nl-NL" sz="1400" b="0" u="none" strike="noStrike">
              <a:solidFill>
                <a:srgbClr val="000000"/>
              </a:solidFill>
              <a:effectLst/>
              <a:uFillTx/>
              <a:latin typeface="Arial"/>
            </a:endParaRPr>
          </a:p>
          <a:p>
            <a:pPr marL="228600" indent="-228600" defTabSz="914400">
              <a:lnSpc>
                <a:spcPct val="120000"/>
              </a:lnSpc>
              <a:spcBef>
                <a:spcPts val="601"/>
              </a:spcBef>
              <a:buClr>
                <a:srgbClr val="009CDA"/>
              </a:buClr>
              <a:buFont typeface="Arial"/>
              <a:buChar char="•"/>
              <a:tabLst>
                <a:tab pos="0" algn="l"/>
              </a:tabLst>
            </a:pPr>
            <a:r>
              <a:rPr lang="nl-NL" sz="1400" b="0" u="none" strike="noStrike">
                <a:solidFill>
                  <a:srgbClr val="009CDA"/>
                </a:solidFill>
                <a:effectLst/>
                <a:uFillTx/>
                <a:latin typeface="Ubuntu"/>
              </a:rPr>
              <a:t>ISAE3402 / 3000/ SOC2</a:t>
            </a:r>
            <a:endParaRPr lang="nl-NL" sz="1400" b="0" u="none" strike="noStrike">
              <a:solidFill>
                <a:srgbClr val="000000"/>
              </a:solidFill>
              <a:effectLst/>
              <a:uFillTx/>
              <a:latin typeface="Arial"/>
            </a:endParaRPr>
          </a:p>
          <a:p>
            <a:pPr indent="0" defTabSz="914400">
              <a:lnSpc>
                <a:spcPct val="120000"/>
              </a:lnSpc>
              <a:spcBef>
                <a:spcPts val="601"/>
              </a:spcBef>
              <a:buNone/>
              <a:tabLst>
                <a:tab pos="0" algn="l"/>
              </a:tabLst>
            </a:pPr>
            <a:r>
              <a:rPr lang="nl-NL" sz="1400" b="0" u="none" strike="noStrike">
                <a:solidFill>
                  <a:schemeClr val="dk1"/>
                </a:solidFill>
                <a:effectLst/>
                <a:uFillTx/>
                <a:latin typeface="Ubuntu"/>
              </a:rPr>
              <a:t>Gaat een stapje verder, dit is een accountantsverklaring vergelijkbaar met de controle van een jaarrekening. Deze hebben we als Systemec nog niet</a:t>
            </a:r>
            <a:endParaRPr lang="nl-NL" sz="1400" b="0" u="none" strike="noStrike">
              <a:solidFill>
                <a:srgbClr val="000000"/>
              </a:solidFill>
              <a:effectLst/>
              <a:uFillTx/>
              <a:latin typeface="Arial"/>
            </a:endParaRPr>
          </a:p>
          <a:p>
            <a:pPr indent="0" defTabSz="914400">
              <a:lnSpc>
                <a:spcPct val="120000"/>
              </a:lnSpc>
              <a:spcBef>
                <a:spcPts val="601"/>
              </a:spcBef>
              <a:buNone/>
              <a:tabLst>
                <a:tab pos="0" algn="l"/>
              </a:tabLst>
            </a:pPr>
            <a:endParaRPr lang="nl-NL" sz="1400" b="0" u="none" strike="noStrike">
              <a:solidFill>
                <a:srgbClr val="000000"/>
              </a:solidFill>
              <a:effectLst/>
              <a:uFillTx/>
              <a:latin typeface="Arial"/>
            </a:endParaRPr>
          </a:p>
        </p:txBody>
      </p:sp>
      <p:pic>
        <p:nvPicPr>
          <p:cNvPr id="110" name="Afbeelding 3"/>
          <p:cNvPicPr/>
          <p:nvPr/>
        </p:nvPicPr>
        <p:blipFill>
          <a:blip r:embed="rId2"/>
          <a:stretch/>
        </p:blipFill>
        <p:spPr>
          <a:xfrm>
            <a:off x="148680" y="119520"/>
            <a:ext cx="1772640" cy="181548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PlaceHolder 1"/>
          <p:cNvSpPr>
            <a:spLocks noGrp="1"/>
          </p:cNvSpPr>
          <p:nvPr>
            <p:ph type="title"/>
          </p:nvPr>
        </p:nvSpPr>
        <p:spPr>
          <a:xfrm>
            <a:off x="2340360" y="310680"/>
            <a:ext cx="9011880" cy="132408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en-US" sz="4400" b="0" u="none" strike="noStrike">
                <a:solidFill>
                  <a:schemeClr val="dk1"/>
                </a:solidFill>
                <a:effectLst/>
                <a:uFillTx/>
                <a:latin typeface="Ubuntu"/>
              </a:rPr>
              <a:t>Vragen?</a:t>
            </a:r>
            <a:endParaRPr lang="nl-NL" sz="4400" b="0" u="none" strike="noStrike">
              <a:solidFill>
                <a:srgbClr val="000000"/>
              </a:solidFill>
              <a:effectLst/>
              <a:uFillTx/>
              <a:latin typeface="Arial"/>
            </a:endParaRPr>
          </a:p>
        </p:txBody>
      </p:sp>
      <p:pic>
        <p:nvPicPr>
          <p:cNvPr id="112" name="Afbeelding 3"/>
          <p:cNvPicPr/>
          <p:nvPr/>
        </p:nvPicPr>
        <p:blipFill>
          <a:blip r:embed="rId2"/>
          <a:stretch/>
        </p:blipFill>
        <p:spPr>
          <a:xfrm>
            <a:off x="148680" y="119520"/>
            <a:ext cx="1772640" cy="1815480"/>
          </a:xfrm>
          <a:prstGeom prst="rect">
            <a:avLst/>
          </a:prstGeom>
          <a:noFill/>
          <a:ln w="0">
            <a:noFill/>
          </a:ln>
        </p:spPr>
      </p:pic>
      <p:pic>
        <p:nvPicPr>
          <p:cNvPr id="113" name="Afbeelding 4"/>
          <p:cNvPicPr/>
          <p:nvPr/>
        </p:nvPicPr>
        <p:blipFill>
          <a:blip r:embed="rId3"/>
          <a:stretch/>
        </p:blipFill>
        <p:spPr>
          <a:xfrm>
            <a:off x="3955680" y="1288800"/>
            <a:ext cx="4279320" cy="4279320"/>
          </a:xfrm>
          <a:prstGeom prst="rect">
            <a:avLst/>
          </a:prstGeom>
          <a:noFill/>
          <a:ln w="0">
            <a:noFill/>
          </a:ln>
        </p:spPr>
      </p:pic>
      <p:sp>
        <p:nvSpPr>
          <p:cNvPr id="114" name="Title 2"/>
          <p:cNvSpPr/>
          <p:nvPr/>
        </p:nvSpPr>
        <p:spPr>
          <a:xfrm>
            <a:off x="1589400" y="5532480"/>
            <a:ext cx="9011880" cy="1324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defTabSz="914400">
              <a:lnSpc>
                <a:spcPct val="90000"/>
              </a:lnSpc>
            </a:pPr>
            <a:r>
              <a:rPr lang="en-US" sz="3600" b="0" u="none" strike="noStrike">
                <a:solidFill>
                  <a:schemeClr val="dk1"/>
                </a:solidFill>
                <a:effectLst/>
                <a:uFillTx/>
                <a:latin typeface="Ubuntu"/>
              </a:rPr>
              <a:t>Bij twijfel, altijd Ruud vragen!</a:t>
            </a:r>
            <a:endParaRPr lang="nl-NL" sz="3600" b="0" u="none" strike="noStrike">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5000" advTm="5000"/>
    </mc:Choice>
    <mc:Fallback xmlns:p15="http://schemas.microsoft.com/office/powerpoint/2012/main" xmlns="">
      <p:transition spd="slow" advTm="5000"/>
    </mc:Fallback>
  </mc:AlternateContent>
</p:sld>
</file>

<file path=ppt/theme/theme1.xml><?xml version="1.0" encoding="utf-8"?>
<a:theme xmlns:a="http://schemas.openxmlformats.org/drawingml/2006/main"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974</Words>
  <Application>Microsoft Office PowerPoint</Application>
  <PresentationFormat>Breedbeeld</PresentationFormat>
  <Paragraphs>82</Paragraphs>
  <Slides>14</Slides>
  <Notes>7</Notes>
  <HiddenSlides>0</HiddenSlides>
  <MMClips>1</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14</vt:i4>
      </vt:variant>
    </vt:vector>
  </HeadingPairs>
  <TitlesOfParts>
    <vt:vector size="22" baseType="lpstr">
      <vt:lpstr>Arial</vt:lpstr>
      <vt:lpstr>Calibri</vt:lpstr>
      <vt:lpstr>Calibri Light</vt:lpstr>
      <vt:lpstr>Symbol</vt:lpstr>
      <vt:lpstr>Times New Roman</vt:lpstr>
      <vt:lpstr>Ubuntu</vt:lpstr>
      <vt:lpstr>Wingdings</vt:lpstr>
      <vt:lpstr>Kantoorthema</vt:lpstr>
      <vt:lpstr>PowerPoint-presentatie</vt:lpstr>
      <vt:lpstr>Wat is informatiebeveiliging en Privacy?</vt:lpstr>
      <vt:lpstr>Informatiebeveiliging</vt:lpstr>
      <vt:lpstr>Informatiebeveiliging</vt:lpstr>
      <vt:lpstr>Het kan iedereen overkomen</vt:lpstr>
      <vt:lpstr>PowerPoint-presentatie</vt:lpstr>
      <vt:lpstr>Informatiebeveiliging vs Privacy</vt:lpstr>
      <vt:lpstr>Wat is de AVG?</vt:lpstr>
      <vt:lpstr>Waarom de AVG?</vt:lpstr>
      <vt:lpstr>Uitgangspunten</vt:lpstr>
      <vt:lpstr>Jouw en onze verwachtingen</vt:lpstr>
      <vt:lpstr>Social media</vt:lpstr>
      <vt:lpstr>Certificering</vt:lpstr>
      <vt:lpstr>Vragen?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
  <dc:creator>Ruud Sonnemans</dc:creator>
  <dc:description/>
  <cp:lastModifiedBy>Daan Selen</cp:lastModifiedBy>
  <cp:revision>14</cp:revision>
  <dcterms:created xsi:type="dcterms:W3CDTF">2023-05-04T07:23:33Z</dcterms:created>
  <dcterms:modified xsi:type="dcterms:W3CDTF">2026-01-12T15:25:15Z</dcterms:modified>
  <dc:language>nl-NL</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7</vt:i4>
  </property>
  <property fmtid="{D5CDD505-2E9C-101B-9397-08002B2CF9AE}" pid="4" name="PresentationFormat">
    <vt:lpwstr>Breedbeeld</vt:lpwstr>
  </property>
  <property fmtid="{D5CDD505-2E9C-101B-9397-08002B2CF9AE}" pid="5" name="Slides">
    <vt:i4>14</vt:i4>
  </property>
</Properties>
</file>