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8E557-4172-406A-5745-37AC45E27E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52C3C5B-B212-DCDA-531A-6B29FE4C02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943BB54-13F6-3403-11F3-562282FF3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8D343-01DD-4A9A-94CF-191EF726E682}" type="datetimeFigureOut">
              <a:rPr lang="nl-NL" smtClean="0"/>
              <a:t>09.01.2026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DBAC80A-D924-54F7-8928-7B5893FD1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B5EAD28-DBD3-C78F-CB67-7AF81506F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A2D3-1294-4DFD-844B-43AFE55B75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0695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6E258D-1126-9532-8278-5B30F9F43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88D1A1F-F251-0A99-CC2B-39BC80F90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3E49A93-0DCF-BC23-B467-295A8C487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8D343-01DD-4A9A-94CF-191EF726E682}" type="datetimeFigureOut">
              <a:rPr lang="nl-NL" smtClean="0"/>
              <a:t>09.01.2026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91D5289-F639-C04B-BDFB-5035CBC8C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84E3D7E-5BFD-FC61-715D-271691D8B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A2D3-1294-4DFD-844B-43AFE55B75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715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A616A3-7691-AF8D-F214-AC41152F1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CD4CECE-1572-8EA3-1223-D9321977F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7428304-EFC8-99B3-1045-7170E8A57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8D343-01DD-4A9A-94CF-191EF726E682}" type="datetimeFigureOut">
              <a:rPr lang="nl-NL" smtClean="0"/>
              <a:t>09.01.2026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41C0B9F-5398-E825-72E1-31A382799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7B54A5B-47BA-94CD-2FA6-49AA9136C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A2D3-1294-4DFD-844B-43AFE55B75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299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AEE962-ECE7-1498-0859-868B0FA6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BB5B93-2324-DD92-9745-0023B4DCBF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FBC2F52-7821-39F2-F3FA-BB47084AB3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6B3DAFC-4E1E-139C-3550-D0391B69B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8D343-01DD-4A9A-94CF-191EF726E682}" type="datetimeFigureOut">
              <a:rPr lang="nl-NL" smtClean="0"/>
              <a:t>09.01.2026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1A86E82-DC2F-0EDC-09B9-E2B43AF62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66F8F9D-9A33-EEF1-C205-11A74B217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A2D3-1294-4DFD-844B-43AFE55B75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468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F5D6D9-2D9E-1E38-AA88-9BEC2DBD3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979EA4A-BF39-053D-7A85-4E0A9345E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E76E44B-8972-4485-F675-0B0A5C14C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B26DF9C-DFD8-7178-31CB-486520CA6C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E2B45DC-12DB-02B5-5483-0EF1C63593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6E0DB7D-2963-17BB-06F2-DF48C0247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8D343-01DD-4A9A-94CF-191EF726E682}" type="datetimeFigureOut">
              <a:rPr lang="nl-NL" smtClean="0"/>
              <a:t>09.01.2026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13B7150-4F2F-2963-03EF-43507E836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1EFC69E-7E18-89E8-726E-558A68CC8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A2D3-1294-4DFD-844B-43AFE55B75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7053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E8E262-5A5D-B5F3-99C2-7BF642AF9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2C55C68-2865-5AE2-995A-28AD96AE8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8D343-01DD-4A9A-94CF-191EF726E682}" type="datetimeFigureOut">
              <a:rPr lang="nl-NL" smtClean="0"/>
              <a:t>09.01.2026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0C5EECC-33F7-C674-C718-6CED8488D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576BD31-5BD1-6754-163F-F36AE425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A2D3-1294-4DFD-844B-43AFE55B75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6599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E3A45A8-057D-10A7-CA2C-C7A70D72F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8D343-01DD-4A9A-94CF-191EF726E682}" type="datetimeFigureOut">
              <a:rPr lang="nl-NL" smtClean="0"/>
              <a:t>09.01.2026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3237489-5FA5-C5FC-F606-757D0C630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108A3F0-1D2C-7BCD-E960-DE9C5E4D6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A2D3-1294-4DFD-844B-43AFE55B75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7612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E93DC8-8DFF-5972-E579-2B86C1EED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85CD45-52A9-2FD5-0D00-773054A3D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A4C2F4E-14D0-9BF4-A74B-0B856318C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37759E9-737C-19CE-E01B-958E7E8E5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8D343-01DD-4A9A-94CF-191EF726E682}" type="datetimeFigureOut">
              <a:rPr lang="nl-NL" smtClean="0"/>
              <a:t>09.01.2026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B462099-25ED-79F1-3E3B-129C25CDB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159C09C-CE56-E3EC-056C-74393718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A2D3-1294-4DFD-844B-43AFE55B75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9618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0B6A74-0160-030A-797C-E7FB32C83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B74918F-F271-A38D-4C6E-1ED7040736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7B29E7A-18A1-C999-EA20-BE4E40820F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64A0C8D-90E0-3952-B77F-C7A0AF56A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8D343-01DD-4A9A-94CF-191EF726E682}" type="datetimeFigureOut">
              <a:rPr lang="nl-NL" smtClean="0"/>
              <a:t>09.01.2026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C20628B-BB25-3C22-5B29-582D10FC9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642A7BD-300B-C30D-41C4-96ED21AC2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A2D3-1294-4DFD-844B-43AFE55B75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565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B476D0-5B3F-BC9F-6664-3FD989B33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797A0FD-D32F-8459-02BD-B1F4F9E394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6F32C6F-F7BC-4A93-DC01-F6E148B25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8D343-01DD-4A9A-94CF-191EF726E682}" type="datetimeFigureOut">
              <a:rPr lang="nl-NL" smtClean="0"/>
              <a:t>09.01.2026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B653B0-4420-F339-7397-FF4196B2C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A7179F8-2C8D-9B3C-8A21-1BF942BF5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A2D3-1294-4DFD-844B-43AFE55B75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4530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6C746B1-953D-EF42-1287-12A82D9180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B688795-60E6-91CB-EDBE-F64FF83AB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9AB3143-EA6A-247F-70D6-93C5C3EDC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8D343-01DD-4A9A-94CF-191EF726E682}" type="datetimeFigureOut">
              <a:rPr lang="nl-NL" smtClean="0"/>
              <a:t>09.01.2026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8DEDDCC-3879-7BB9-299B-E5B72A938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A3A0D3A-AD41-F5CC-A15B-0C61A08E3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A2D3-1294-4DFD-844B-43AFE55B75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9942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C03D14C-E125-AE4F-825B-9527CE6E9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BD880FF-18A6-4B02-E02C-6083F71CF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CE7610-618E-0CD1-3083-9E8D98327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D8D343-01DD-4A9A-94CF-191EF726E682}" type="datetimeFigureOut">
              <a:rPr lang="nl-NL" smtClean="0"/>
              <a:t>09.01.2026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30D4710-6D26-B5FE-0B8E-5433672CA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449835B-88D6-AC62-B98A-6BAD5D6FBD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6AA2D3-1294-4DFD-844B-43AFE55B75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8606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erkooppijplijn">
            <a:extLst>
              <a:ext uri="{FF2B5EF4-FFF2-40B4-BE49-F238E27FC236}">
                <a16:creationId xmlns:a16="http://schemas.microsoft.com/office/drawing/2014/main" id="{785D5917-70AD-CB6B-6355-48185FD05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46" y="259833"/>
            <a:ext cx="11546991" cy="630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 descr="Afbeelding met Lettertype, Graphics, tekst, schermopname&#10;&#10;Door AI gegenereerde inhoud is mogelijk onjuist.">
            <a:extLst>
              <a:ext uri="{FF2B5EF4-FFF2-40B4-BE49-F238E27FC236}">
                <a16:creationId xmlns:a16="http://schemas.microsoft.com/office/drawing/2014/main" id="{9B287228-C401-730F-F87C-E1EBD9345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897" y="362794"/>
            <a:ext cx="1866205" cy="37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599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Breedbeeld</PresentationFormat>
  <Paragraphs>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>Systemec BV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Erwin Aelen</dc:creator>
  <cp:lastModifiedBy>Erwin Aelen</cp:lastModifiedBy>
  <cp:revision>1</cp:revision>
  <dcterms:created xsi:type="dcterms:W3CDTF">2026-01-09T09:09:45Z</dcterms:created>
  <dcterms:modified xsi:type="dcterms:W3CDTF">2026-01-09T09:13:13Z</dcterms:modified>
</cp:coreProperties>
</file>